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66" r:id="rId2"/>
    <p:sldId id="312" r:id="rId3"/>
    <p:sldId id="314" r:id="rId4"/>
    <p:sldId id="318" r:id="rId5"/>
    <p:sldId id="319" r:id="rId6"/>
    <p:sldId id="280" r:id="rId7"/>
    <p:sldId id="259" r:id="rId8"/>
    <p:sldId id="315" r:id="rId9"/>
    <p:sldId id="320" r:id="rId10"/>
    <p:sldId id="260" r:id="rId11"/>
    <p:sldId id="307" r:id="rId12"/>
    <p:sldId id="308" r:id="rId13"/>
    <p:sldId id="309" r:id="rId14"/>
    <p:sldId id="286" r:id="rId15"/>
    <p:sldId id="257" r:id="rId16"/>
    <p:sldId id="265" r:id="rId17"/>
    <p:sldId id="261" r:id="rId18"/>
    <p:sldId id="321" r:id="rId19"/>
    <p:sldId id="322" r:id="rId20"/>
    <p:sldId id="323" r:id="rId21"/>
    <p:sldId id="310" r:id="rId22"/>
    <p:sldId id="316" r:id="rId23"/>
    <p:sldId id="311" r:id="rId24"/>
    <p:sldId id="317" r:id="rId25"/>
    <p:sldId id="263" r:id="rId26"/>
    <p:sldId id="304" r:id="rId27"/>
    <p:sldId id="328" r:id="rId28"/>
    <p:sldId id="329" r:id="rId29"/>
    <p:sldId id="264" r:id="rId30"/>
    <p:sldId id="305" r:id="rId31"/>
    <p:sldId id="324" r:id="rId32"/>
    <p:sldId id="325" r:id="rId33"/>
    <p:sldId id="326" r:id="rId34"/>
    <p:sldId id="327" r:id="rId35"/>
    <p:sldId id="301" r:id="rId36"/>
    <p:sldId id="303" r:id="rId37"/>
    <p:sldId id="313"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44" d="100"/>
          <a:sy n="144" d="100"/>
        </p:scale>
        <p:origin x="13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Ekberg" userId="df0680a078306c41" providerId="LiveId" clId="{838C2682-BCE6-4764-9AA0-9D8542B1B9DC}"/>
    <pc:docChg chg="undo custSel addSld delSld modSld">
      <pc:chgData name="Jan Ekberg" userId="df0680a078306c41" providerId="LiveId" clId="{838C2682-BCE6-4764-9AA0-9D8542B1B9DC}" dt="2024-11-15T15:30:03.886" v="201" actId="2696"/>
      <pc:docMkLst>
        <pc:docMk/>
      </pc:docMkLst>
      <pc:sldChg chg="modSp mod">
        <pc:chgData name="Jan Ekberg" userId="df0680a078306c41" providerId="LiveId" clId="{838C2682-BCE6-4764-9AA0-9D8542B1B9DC}" dt="2024-11-15T12:50:26.182" v="11" actId="14100"/>
        <pc:sldMkLst>
          <pc:docMk/>
          <pc:sldMk cId="2621285695" sldId="257"/>
        </pc:sldMkLst>
        <pc:spChg chg="mod">
          <ac:chgData name="Jan Ekberg" userId="df0680a078306c41" providerId="LiveId" clId="{838C2682-BCE6-4764-9AA0-9D8542B1B9DC}" dt="2024-11-15T12:50:26.182" v="11" actId="14100"/>
          <ac:spMkLst>
            <pc:docMk/>
            <pc:sldMk cId="2621285695" sldId="257"/>
            <ac:spMk id="4" creationId="{00000000-0000-0000-0000-000000000000}"/>
          </ac:spMkLst>
        </pc:spChg>
      </pc:sldChg>
      <pc:sldChg chg="modSp mod">
        <pc:chgData name="Jan Ekberg" userId="df0680a078306c41" providerId="LiveId" clId="{838C2682-BCE6-4764-9AA0-9D8542B1B9DC}" dt="2024-11-15T15:10:32.340" v="29" actId="20577"/>
        <pc:sldMkLst>
          <pc:docMk/>
          <pc:sldMk cId="3766753289" sldId="263"/>
        </pc:sldMkLst>
        <pc:spChg chg="mod">
          <ac:chgData name="Jan Ekberg" userId="df0680a078306c41" providerId="LiveId" clId="{838C2682-BCE6-4764-9AA0-9D8542B1B9DC}" dt="2024-11-15T15:10:32.340" v="29" actId="20577"/>
          <ac:spMkLst>
            <pc:docMk/>
            <pc:sldMk cId="3766753289" sldId="263"/>
            <ac:spMk id="4" creationId="{00000000-0000-0000-0000-000000000000}"/>
          </ac:spMkLst>
        </pc:spChg>
      </pc:sldChg>
      <pc:sldChg chg="addSp delSp mod">
        <pc:chgData name="Jan Ekberg" userId="df0680a078306c41" providerId="LiveId" clId="{838C2682-BCE6-4764-9AA0-9D8542B1B9DC}" dt="2024-11-15T15:17:11.020" v="43" actId="22"/>
        <pc:sldMkLst>
          <pc:docMk/>
          <pc:sldMk cId="3769523201" sldId="264"/>
        </pc:sldMkLst>
        <pc:spChg chg="add del">
          <ac:chgData name="Jan Ekberg" userId="df0680a078306c41" providerId="LiveId" clId="{838C2682-BCE6-4764-9AA0-9D8542B1B9DC}" dt="2024-11-15T15:17:11.020" v="43" actId="22"/>
          <ac:spMkLst>
            <pc:docMk/>
            <pc:sldMk cId="3769523201" sldId="264"/>
            <ac:spMk id="3" creationId="{9AE5D641-10D5-F378-750A-E3144D5DCDFB}"/>
          </ac:spMkLst>
        </pc:spChg>
      </pc:sldChg>
      <pc:sldChg chg="del">
        <pc:chgData name="Jan Ekberg" userId="df0680a078306c41" providerId="LiveId" clId="{838C2682-BCE6-4764-9AA0-9D8542B1B9DC}" dt="2024-11-15T15:30:03.886" v="201" actId="2696"/>
        <pc:sldMkLst>
          <pc:docMk/>
          <pc:sldMk cId="1302296503" sldId="287"/>
        </pc:sldMkLst>
      </pc:sldChg>
      <pc:sldChg chg="add">
        <pc:chgData name="Jan Ekberg" userId="df0680a078306c41" providerId="LiveId" clId="{838C2682-BCE6-4764-9AA0-9D8542B1B9DC}" dt="2024-11-15T12:46:41.456" v="0"/>
        <pc:sldMkLst>
          <pc:docMk/>
          <pc:sldMk cId="626891762" sldId="301"/>
        </pc:sldMkLst>
      </pc:sldChg>
      <pc:sldChg chg="add">
        <pc:chgData name="Jan Ekberg" userId="df0680a078306c41" providerId="LiveId" clId="{838C2682-BCE6-4764-9AA0-9D8542B1B9DC}" dt="2024-11-15T12:46:41.456" v="0"/>
        <pc:sldMkLst>
          <pc:docMk/>
          <pc:sldMk cId="2953372853" sldId="303"/>
        </pc:sldMkLst>
      </pc:sldChg>
      <pc:sldChg chg="addSp delSp modSp new mod">
        <pc:chgData name="Jan Ekberg" userId="df0680a078306c41" providerId="LiveId" clId="{838C2682-BCE6-4764-9AA0-9D8542B1B9DC}" dt="2024-11-15T15:11:44.974" v="41" actId="1076"/>
        <pc:sldMkLst>
          <pc:docMk/>
          <pc:sldMk cId="1441410917" sldId="304"/>
        </pc:sldMkLst>
        <pc:spChg chg="mod">
          <ac:chgData name="Jan Ekberg" userId="df0680a078306c41" providerId="LiveId" clId="{838C2682-BCE6-4764-9AA0-9D8542B1B9DC}" dt="2024-11-15T15:11:37.843" v="40" actId="27636"/>
          <ac:spMkLst>
            <pc:docMk/>
            <pc:sldMk cId="1441410917" sldId="304"/>
            <ac:spMk id="2" creationId="{E13846FB-47D0-07ED-9657-9901D5153A68}"/>
          </ac:spMkLst>
        </pc:spChg>
        <pc:spChg chg="add del">
          <ac:chgData name="Jan Ekberg" userId="df0680a078306c41" providerId="LiveId" clId="{838C2682-BCE6-4764-9AA0-9D8542B1B9DC}" dt="2024-11-15T15:09:06.279" v="19" actId="22"/>
          <ac:spMkLst>
            <pc:docMk/>
            <pc:sldMk cId="1441410917" sldId="304"/>
            <ac:spMk id="3" creationId="{E49AFCE9-8A37-2EC5-4F01-35C864CFD93A}"/>
          </ac:spMkLst>
        </pc:spChg>
        <pc:picChg chg="add del mod ord">
          <ac:chgData name="Jan Ekberg" userId="df0680a078306c41" providerId="LiveId" clId="{838C2682-BCE6-4764-9AA0-9D8542B1B9DC}" dt="2024-11-15T15:07:37.870" v="16" actId="22"/>
          <ac:picMkLst>
            <pc:docMk/>
            <pc:sldMk cId="1441410917" sldId="304"/>
            <ac:picMk id="7" creationId="{84733A7A-0D36-C674-592F-3D4EC6EAE361}"/>
          </ac:picMkLst>
        </pc:picChg>
        <pc:picChg chg="add del mod ord">
          <ac:chgData name="Jan Ekberg" userId="df0680a078306c41" providerId="LiveId" clId="{838C2682-BCE6-4764-9AA0-9D8542B1B9DC}" dt="2024-11-15T15:07:58.622" v="18" actId="22"/>
          <ac:picMkLst>
            <pc:docMk/>
            <pc:sldMk cId="1441410917" sldId="304"/>
            <ac:picMk id="9" creationId="{5B641520-65F2-4497-EC73-73B99E90E552}"/>
          </ac:picMkLst>
        </pc:picChg>
        <pc:picChg chg="add mod ord">
          <ac:chgData name="Jan Ekberg" userId="df0680a078306c41" providerId="LiveId" clId="{838C2682-BCE6-4764-9AA0-9D8542B1B9DC}" dt="2024-11-15T15:11:44.974" v="41" actId="1076"/>
          <ac:picMkLst>
            <pc:docMk/>
            <pc:sldMk cId="1441410917" sldId="304"/>
            <ac:picMk id="11" creationId="{071CF219-7AD9-C4D9-F97A-9F70280659F3}"/>
          </ac:picMkLst>
        </pc:picChg>
        <pc:picChg chg="add del">
          <ac:chgData name="Jan Ekberg" userId="df0680a078306c41" providerId="LiveId" clId="{838C2682-BCE6-4764-9AA0-9D8542B1B9DC}" dt="2024-11-15T15:10:58.402" v="32" actId="22"/>
          <ac:picMkLst>
            <pc:docMk/>
            <pc:sldMk cId="1441410917" sldId="304"/>
            <ac:picMk id="13" creationId="{3C9BFA59-3853-7E1C-F513-A9B3ACA6397B}"/>
          </ac:picMkLst>
        </pc:picChg>
      </pc:sldChg>
      <pc:sldChg chg="add del">
        <pc:chgData name="Jan Ekberg" userId="df0680a078306c41" providerId="LiveId" clId="{838C2682-BCE6-4764-9AA0-9D8542B1B9DC}" dt="2024-11-15T15:05:57.287" v="14"/>
        <pc:sldMkLst>
          <pc:docMk/>
          <pc:sldMk cId="296427384" sldId="305"/>
        </pc:sldMkLst>
      </pc:sldChg>
      <pc:sldChg chg="modSp new mod">
        <pc:chgData name="Jan Ekberg" userId="df0680a078306c41" providerId="LiveId" clId="{838C2682-BCE6-4764-9AA0-9D8542B1B9DC}" dt="2024-11-15T15:26:00.004" v="200" actId="20577"/>
        <pc:sldMkLst>
          <pc:docMk/>
          <pc:sldMk cId="2781928363" sldId="305"/>
        </pc:sldMkLst>
        <pc:spChg chg="mod">
          <ac:chgData name="Jan Ekberg" userId="df0680a078306c41" providerId="LiveId" clId="{838C2682-BCE6-4764-9AA0-9D8542B1B9DC}" dt="2024-11-15T15:18:46.657" v="77" actId="20577"/>
          <ac:spMkLst>
            <pc:docMk/>
            <pc:sldMk cId="2781928363" sldId="305"/>
            <ac:spMk id="2" creationId="{C4DBE5C9-5222-DEBE-38DE-4B9E89F8F03E}"/>
          </ac:spMkLst>
        </pc:spChg>
        <pc:spChg chg="mod">
          <ac:chgData name="Jan Ekberg" userId="df0680a078306c41" providerId="LiveId" clId="{838C2682-BCE6-4764-9AA0-9D8542B1B9DC}" dt="2024-11-15T15:26:00.004" v="200" actId="20577"/>
          <ac:spMkLst>
            <pc:docMk/>
            <pc:sldMk cId="2781928363" sldId="305"/>
            <ac:spMk id="3" creationId="{94BC7E22-5CBF-F627-3AD9-8DCB30C14709}"/>
          </ac:spMkLst>
        </pc:spChg>
      </pc:sldChg>
      <pc:sldChg chg="new">
        <pc:chgData name="Jan Ekberg" userId="df0680a078306c41" providerId="LiveId" clId="{838C2682-BCE6-4764-9AA0-9D8542B1B9DC}" dt="2024-11-15T15:23:53.198" v="125" actId="680"/>
        <pc:sldMkLst>
          <pc:docMk/>
          <pc:sldMk cId="1003878594" sldId="306"/>
        </pc:sldMkLst>
      </pc:sldChg>
      <pc:sldChg chg="add del">
        <pc:chgData name="Jan Ekberg" userId="df0680a078306c41" providerId="LiveId" clId="{838C2682-BCE6-4764-9AA0-9D8542B1B9DC}" dt="2024-11-15T15:05:57.287" v="14"/>
        <pc:sldMkLst>
          <pc:docMk/>
          <pc:sldMk cId="4090633204" sldId="306"/>
        </pc:sldMkLst>
      </pc:sldChg>
    </pc:docChg>
  </pc:docChgLst>
  <pc:docChgLst>
    <pc:chgData name="Stefan Ternvald" userId="27256e532a2eecd7" providerId="LiveId" clId="{8BCA4865-A25B-4615-AA79-39E932D3B432}"/>
    <pc:docChg chg="undo custSel addSld delSld modSld sldOrd">
      <pc:chgData name="Stefan Ternvald" userId="27256e532a2eecd7" providerId="LiveId" clId="{8BCA4865-A25B-4615-AA79-39E932D3B432}" dt="2024-11-20T14:38:45.902" v="2099" actId="14100"/>
      <pc:docMkLst>
        <pc:docMk/>
      </pc:docMkLst>
      <pc:sldChg chg="modSp mod modAnim">
        <pc:chgData name="Stefan Ternvald" userId="27256e532a2eecd7" providerId="LiveId" clId="{8BCA4865-A25B-4615-AA79-39E932D3B432}" dt="2024-11-20T14:08:13.807" v="2089"/>
        <pc:sldMkLst>
          <pc:docMk/>
          <pc:sldMk cId="2621285695" sldId="257"/>
        </pc:sldMkLst>
        <pc:spChg chg="mod">
          <ac:chgData name="Stefan Ternvald" userId="27256e532a2eecd7" providerId="LiveId" clId="{8BCA4865-A25B-4615-AA79-39E932D3B432}" dt="2024-11-19T16:23:36.511" v="1877" actId="255"/>
          <ac:spMkLst>
            <pc:docMk/>
            <pc:sldMk cId="2621285695" sldId="257"/>
            <ac:spMk id="5" creationId="{00000000-0000-0000-0000-000000000000}"/>
          </ac:spMkLst>
        </pc:spChg>
      </pc:sldChg>
      <pc:sldChg chg="addSp delSp modSp mod">
        <pc:chgData name="Stefan Ternvald" userId="27256e532a2eecd7" providerId="LiveId" clId="{8BCA4865-A25B-4615-AA79-39E932D3B432}" dt="2024-11-19T16:15:07.958" v="1840" actId="1076"/>
        <pc:sldMkLst>
          <pc:docMk/>
          <pc:sldMk cId="1276360165" sldId="259"/>
        </pc:sldMkLst>
        <pc:spChg chg="mod">
          <ac:chgData name="Stefan Ternvald" userId="27256e532a2eecd7" providerId="LiveId" clId="{8BCA4865-A25B-4615-AA79-39E932D3B432}" dt="2024-11-19T16:15:00.693" v="1839" actId="255"/>
          <ac:spMkLst>
            <pc:docMk/>
            <pc:sldMk cId="1276360165" sldId="259"/>
            <ac:spMk id="4" creationId="{00000000-0000-0000-0000-000000000000}"/>
          </ac:spMkLst>
        </pc:spChg>
        <pc:spChg chg="del">
          <ac:chgData name="Stefan Ternvald" userId="27256e532a2eecd7" providerId="LiveId" clId="{8BCA4865-A25B-4615-AA79-39E932D3B432}" dt="2024-11-18T15:06:32.615" v="456" actId="478"/>
          <ac:spMkLst>
            <pc:docMk/>
            <pc:sldMk cId="1276360165" sldId="259"/>
            <ac:spMk id="6" creationId="{00000000-0000-0000-0000-000000000000}"/>
          </ac:spMkLst>
        </pc:spChg>
        <pc:spChg chg="add del mod">
          <ac:chgData name="Stefan Ternvald" userId="27256e532a2eecd7" providerId="LiveId" clId="{8BCA4865-A25B-4615-AA79-39E932D3B432}" dt="2024-11-19T10:30:39.683" v="1353" actId="21"/>
          <ac:spMkLst>
            <pc:docMk/>
            <pc:sldMk cId="1276360165" sldId="259"/>
            <ac:spMk id="7" creationId="{C6C75138-7576-0C29-0712-1910D8A13EDE}"/>
          </ac:spMkLst>
        </pc:spChg>
        <pc:spChg chg="add del">
          <ac:chgData name="Stefan Ternvald" userId="27256e532a2eecd7" providerId="LiveId" clId="{8BCA4865-A25B-4615-AA79-39E932D3B432}" dt="2024-11-19T10:30:07.845" v="1351" actId="21"/>
          <ac:spMkLst>
            <pc:docMk/>
            <pc:sldMk cId="1276360165" sldId="259"/>
            <ac:spMk id="8" creationId="{3D603526-2C71-A3E3-180D-8BC483F30B2E}"/>
          </ac:spMkLst>
        </pc:spChg>
        <pc:spChg chg="add mod">
          <ac:chgData name="Stefan Ternvald" userId="27256e532a2eecd7" providerId="LiveId" clId="{8BCA4865-A25B-4615-AA79-39E932D3B432}" dt="2024-11-19T16:15:07.958" v="1840" actId="1076"/>
          <ac:spMkLst>
            <pc:docMk/>
            <pc:sldMk cId="1276360165" sldId="259"/>
            <ac:spMk id="9" creationId="{56952675-D8F5-8123-2339-DF7E89A936E7}"/>
          </ac:spMkLst>
        </pc:spChg>
        <pc:spChg chg="add del mod">
          <ac:chgData name="Stefan Ternvald" userId="27256e532a2eecd7" providerId="LiveId" clId="{8BCA4865-A25B-4615-AA79-39E932D3B432}" dt="2024-11-18T15:22:00.137" v="513" actId="21"/>
          <ac:spMkLst>
            <pc:docMk/>
            <pc:sldMk cId="1276360165" sldId="259"/>
            <ac:spMk id="9" creationId="{769CD3D3-E9A0-6E5F-1EE3-AA1B281785C6}"/>
          </ac:spMkLst>
        </pc:spChg>
        <pc:picChg chg="mod">
          <ac:chgData name="Stefan Ternvald" userId="27256e532a2eecd7" providerId="LiveId" clId="{8BCA4865-A25B-4615-AA79-39E932D3B432}" dt="2024-11-19T10:58:15.534" v="1490" actId="1076"/>
          <ac:picMkLst>
            <pc:docMk/>
            <pc:sldMk cId="1276360165" sldId="259"/>
            <ac:picMk id="5" creationId="{00000000-0000-0000-0000-000000000000}"/>
          </ac:picMkLst>
        </pc:picChg>
      </pc:sldChg>
      <pc:sldChg chg="addSp delSp modSp mod delAnim modAnim">
        <pc:chgData name="Stefan Ternvald" userId="27256e532a2eecd7" providerId="LiveId" clId="{8BCA4865-A25B-4615-AA79-39E932D3B432}" dt="2024-11-20T13:57:55.113" v="2056" actId="6549"/>
        <pc:sldMkLst>
          <pc:docMk/>
          <pc:sldMk cId="1688500790" sldId="260"/>
        </pc:sldMkLst>
        <pc:spChg chg="del">
          <ac:chgData name="Stefan Ternvald" userId="27256e532a2eecd7" providerId="LiveId" clId="{8BCA4865-A25B-4615-AA79-39E932D3B432}" dt="2024-11-18T10:08:34.552" v="49" actId="478"/>
          <ac:spMkLst>
            <pc:docMk/>
            <pc:sldMk cId="1688500790" sldId="260"/>
            <ac:spMk id="7" creationId="{00000000-0000-0000-0000-000000000000}"/>
          </ac:spMkLst>
        </pc:spChg>
        <pc:spChg chg="del">
          <ac:chgData name="Stefan Ternvald" userId="27256e532a2eecd7" providerId="LiveId" clId="{8BCA4865-A25B-4615-AA79-39E932D3B432}" dt="2024-11-18T10:08:38.358" v="50" actId="478"/>
          <ac:spMkLst>
            <pc:docMk/>
            <pc:sldMk cId="1688500790" sldId="260"/>
            <ac:spMk id="8" creationId="{4A6AD07B-A3A2-A1D4-AFD3-622676087369}"/>
          </ac:spMkLst>
        </pc:spChg>
        <pc:spChg chg="add mod">
          <ac:chgData name="Stefan Ternvald" userId="27256e532a2eecd7" providerId="LiveId" clId="{8BCA4865-A25B-4615-AA79-39E932D3B432}" dt="2024-11-20T13:57:55.113" v="2056" actId="6549"/>
          <ac:spMkLst>
            <pc:docMk/>
            <pc:sldMk cId="1688500790" sldId="260"/>
            <ac:spMk id="9" creationId="{B7A35C62-F2DA-A21C-404C-B90E212FA975}"/>
          </ac:spMkLst>
        </pc:spChg>
        <pc:grpChg chg="del">
          <ac:chgData name="Stefan Ternvald" userId="27256e532a2eecd7" providerId="LiveId" clId="{8BCA4865-A25B-4615-AA79-39E932D3B432}" dt="2024-11-18T14:47:51.636" v="394" actId="478"/>
          <ac:grpSpMkLst>
            <pc:docMk/>
            <pc:sldMk cId="1688500790" sldId="260"/>
            <ac:grpSpMk id="2" creationId="{9E379049-D936-F232-2BEE-91740A4C1F17}"/>
          </ac:grpSpMkLst>
        </pc:grpChg>
        <pc:grpChg chg="del">
          <ac:chgData name="Stefan Ternvald" userId="27256e532a2eecd7" providerId="LiveId" clId="{8BCA4865-A25B-4615-AA79-39E932D3B432}" dt="2024-11-18T10:08:47.702" v="51" actId="478"/>
          <ac:grpSpMkLst>
            <pc:docMk/>
            <pc:sldMk cId="1688500790" sldId="260"/>
            <ac:grpSpMk id="16" creationId="{CCDA5B91-FFD5-0BAA-A6F4-930BC4A5DF58}"/>
          </ac:grpSpMkLst>
        </pc:grpChg>
      </pc:sldChg>
      <pc:sldChg chg="modSp mod">
        <pc:chgData name="Stefan Ternvald" userId="27256e532a2eecd7" providerId="LiveId" clId="{8BCA4865-A25B-4615-AA79-39E932D3B432}" dt="2024-11-18T10:25:04.791" v="202" actId="14100"/>
        <pc:sldMkLst>
          <pc:docMk/>
          <pc:sldMk cId="3766753289" sldId="263"/>
        </pc:sldMkLst>
        <pc:spChg chg="mod">
          <ac:chgData name="Stefan Ternvald" userId="27256e532a2eecd7" providerId="LiveId" clId="{8BCA4865-A25B-4615-AA79-39E932D3B432}" dt="2024-11-18T10:24:57.711" v="200" actId="1076"/>
          <ac:spMkLst>
            <pc:docMk/>
            <pc:sldMk cId="3766753289" sldId="263"/>
            <ac:spMk id="4" creationId="{00000000-0000-0000-0000-000000000000}"/>
          </ac:spMkLst>
        </pc:spChg>
        <pc:picChg chg="mod">
          <ac:chgData name="Stefan Ternvald" userId="27256e532a2eecd7" providerId="LiveId" clId="{8BCA4865-A25B-4615-AA79-39E932D3B432}" dt="2024-11-18T10:25:04.791" v="202" actId="14100"/>
          <ac:picMkLst>
            <pc:docMk/>
            <pc:sldMk cId="3766753289" sldId="263"/>
            <ac:picMk id="6" creationId="{00000000-0000-0000-0000-000000000000}"/>
          </ac:picMkLst>
        </pc:picChg>
      </pc:sldChg>
      <pc:sldChg chg="modSp mod">
        <pc:chgData name="Stefan Ternvald" userId="27256e532a2eecd7" providerId="LiveId" clId="{8BCA4865-A25B-4615-AA79-39E932D3B432}" dt="2024-11-19T10:47:53.855" v="1455" actId="115"/>
        <pc:sldMkLst>
          <pc:docMk/>
          <pc:sldMk cId="3769523201" sldId="264"/>
        </pc:sldMkLst>
        <pc:spChg chg="mod">
          <ac:chgData name="Stefan Ternvald" userId="27256e532a2eecd7" providerId="LiveId" clId="{8BCA4865-A25B-4615-AA79-39E932D3B432}" dt="2024-11-19T10:47:53.855" v="1455" actId="115"/>
          <ac:spMkLst>
            <pc:docMk/>
            <pc:sldMk cId="3769523201" sldId="264"/>
            <ac:spMk id="4" creationId="{00000000-0000-0000-0000-000000000000}"/>
          </ac:spMkLst>
        </pc:spChg>
        <pc:picChg chg="mod">
          <ac:chgData name="Stefan Ternvald" userId="27256e532a2eecd7" providerId="LiveId" clId="{8BCA4865-A25B-4615-AA79-39E932D3B432}" dt="2024-11-18T14:49:53.971" v="396" actId="1076"/>
          <ac:picMkLst>
            <pc:docMk/>
            <pc:sldMk cId="3769523201" sldId="264"/>
            <ac:picMk id="5" creationId="{00000000-0000-0000-0000-000000000000}"/>
          </ac:picMkLst>
        </pc:picChg>
      </pc:sldChg>
      <pc:sldChg chg="modSp mod">
        <pc:chgData name="Stefan Ternvald" userId="27256e532a2eecd7" providerId="LiveId" clId="{8BCA4865-A25B-4615-AA79-39E932D3B432}" dt="2024-11-19T10:46:43.041" v="1454" actId="1076"/>
        <pc:sldMkLst>
          <pc:docMk/>
          <pc:sldMk cId="3917299105" sldId="265"/>
        </pc:sldMkLst>
        <pc:spChg chg="mod">
          <ac:chgData name="Stefan Ternvald" userId="27256e532a2eecd7" providerId="LiveId" clId="{8BCA4865-A25B-4615-AA79-39E932D3B432}" dt="2024-11-19T10:46:43.041" v="1454" actId="1076"/>
          <ac:spMkLst>
            <pc:docMk/>
            <pc:sldMk cId="3917299105" sldId="265"/>
            <ac:spMk id="2" creationId="{00000000-0000-0000-0000-000000000000}"/>
          </ac:spMkLst>
        </pc:spChg>
        <pc:picChg chg="mod">
          <ac:chgData name="Stefan Ternvald" userId="27256e532a2eecd7" providerId="LiveId" clId="{8BCA4865-A25B-4615-AA79-39E932D3B432}" dt="2024-11-19T10:46:31.032" v="1453" actId="14100"/>
          <ac:picMkLst>
            <pc:docMk/>
            <pc:sldMk cId="3917299105" sldId="265"/>
            <ac:picMk id="4" creationId="{00000000-0000-0000-0000-000000000000}"/>
          </ac:picMkLst>
        </pc:picChg>
        <pc:picChg chg="mod">
          <ac:chgData name="Stefan Ternvald" userId="27256e532a2eecd7" providerId="LiveId" clId="{8BCA4865-A25B-4615-AA79-39E932D3B432}" dt="2024-11-19T10:46:22.539" v="1451" actId="1076"/>
          <ac:picMkLst>
            <pc:docMk/>
            <pc:sldMk cId="3917299105" sldId="265"/>
            <ac:picMk id="5" creationId="{00000000-0000-0000-0000-000000000000}"/>
          </ac:picMkLst>
        </pc:picChg>
      </pc:sldChg>
      <pc:sldChg chg="addSp delSp modSp mod">
        <pc:chgData name="Stefan Ternvald" userId="27256e532a2eecd7" providerId="LiveId" clId="{8BCA4865-A25B-4615-AA79-39E932D3B432}" dt="2024-11-19T11:26:30.568" v="1711" actId="6549"/>
        <pc:sldMkLst>
          <pc:docMk/>
          <pc:sldMk cId="4179164611" sldId="266"/>
        </pc:sldMkLst>
        <pc:spChg chg="add mod">
          <ac:chgData name="Stefan Ternvald" userId="27256e532a2eecd7" providerId="LiveId" clId="{8BCA4865-A25B-4615-AA79-39E932D3B432}" dt="2024-11-19T11:26:30.568" v="1711" actId="6549"/>
          <ac:spMkLst>
            <pc:docMk/>
            <pc:sldMk cId="4179164611" sldId="266"/>
            <ac:spMk id="4" creationId="{31FF0A70-565E-8B0E-1455-7C1AC34EE6DC}"/>
          </ac:spMkLst>
        </pc:spChg>
        <pc:spChg chg="mod">
          <ac:chgData name="Stefan Ternvald" userId="27256e532a2eecd7" providerId="LiveId" clId="{8BCA4865-A25B-4615-AA79-39E932D3B432}" dt="2024-11-19T10:51:34.962" v="1467" actId="1076"/>
          <ac:spMkLst>
            <pc:docMk/>
            <pc:sldMk cId="4179164611" sldId="266"/>
            <ac:spMk id="5" creationId="{DEB3B8C3-5DE7-4EA6-76E1-C83C457A4912}"/>
          </ac:spMkLst>
        </pc:spChg>
        <pc:spChg chg="mod">
          <ac:chgData name="Stefan Ternvald" userId="27256e532a2eecd7" providerId="LiveId" clId="{8BCA4865-A25B-4615-AA79-39E932D3B432}" dt="2024-11-19T10:51:34.962" v="1467" actId="1076"/>
          <ac:spMkLst>
            <pc:docMk/>
            <pc:sldMk cId="4179164611" sldId="266"/>
            <ac:spMk id="6" creationId="{00000000-0000-0000-0000-000000000000}"/>
          </ac:spMkLst>
        </pc:spChg>
        <pc:spChg chg="del mod">
          <ac:chgData name="Stefan Ternvald" userId="27256e532a2eecd7" providerId="LiveId" clId="{8BCA4865-A25B-4615-AA79-39E932D3B432}" dt="2024-11-19T11:25:43.795" v="1705" actId="478"/>
          <ac:spMkLst>
            <pc:docMk/>
            <pc:sldMk cId="4179164611" sldId="266"/>
            <ac:spMk id="12" creationId="{00000000-0000-0000-0000-000000000000}"/>
          </ac:spMkLst>
        </pc:spChg>
        <pc:spChg chg="mod">
          <ac:chgData name="Stefan Ternvald" userId="27256e532a2eecd7" providerId="LiveId" clId="{8BCA4865-A25B-4615-AA79-39E932D3B432}" dt="2024-11-19T10:51:13.672" v="1466" actId="1076"/>
          <ac:spMkLst>
            <pc:docMk/>
            <pc:sldMk cId="4179164611" sldId="266"/>
            <ac:spMk id="13" creationId="{00000000-0000-0000-0000-000000000000}"/>
          </ac:spMkLst>
        </pc:spChg>
        <pc:spChg chg="mod">
          <ac:chgData name="Stefan Ternvald" userId="27256e532a2eecd7" providerId="LiveId" clId="{8BCA4865-A25B-4615-AA79-39E932D3B432}" dt="2024-11-19T10:51:34.962" v="1467" actId="1076"/>
          <ac:spMkLst>
            <pc:docMk/>
            <pc:sldMk cId="4179164611" sldId="266"/>
            <ac:spMk id="19" creationId="{00000000-0000-0000-0000-000000000000}"/>
          </ac:spMkLst>
        </pc:spChg>
        <pc:spChg chg="mod">
          <ac:chgData name="Stefan Ternvald" userId="27256e532a2eecd7" providerId="LiveId" clId="{8BCA4865-A25B-4615-AA79-39E932D3B432}" dt="2024-11-19T10:51:34.962" v="1467" actId="1076"/>
          <ac:spMkLst>
            <pc:docMk/>
            <pc:sldMk cId="4179164611" sldId="266"/>
            <ac:spMk id="20" creationId="{00000000-0000-0000-0000-000000000000}"/>
          </ac:spMkLst>
        </pc:spChg>
        <pc:picChg chg="del mod">
          <ac:chgData name="Stefan Ternvald" userId="27256e532a2eecd7" providerId="LiveId" clId="{8BCA4865-A25B-4615-AA79-39E932D3B432}" dt="2024-11-19T10:52:17.466" v="1471" actId="478"/>
          <ac:picMkLst>
            <pc:docMk/>
            <pc:sldMk cId="4179164611" sldId="266"/>
            <ac:picMk id="2" creationId="{5DA03ECD-FB51-375C-0D9C-628BF677565B}"/>
          </ac:picMkLst>
        </pc:picChg>
        <pc:picChg chg="add mod">
          <ac:chgData name="Stefan Ternvald" userId="27256e532a2eecd7" providerId="LiveId" clId="{8BCA4865-A25B-4615-AA79-39E932D3B432}" dt="2024-11-19T11:25:58.168" v="1707" actId="1076"/>
          <ac:picMkLst>
            <pc:docMk/>
            <pc:sldMk cId="4179164611" sldId="266"/>
            <ac:picMk id="3" creationId="{75ECE50A-B759-3B5E-7E96-8891D9403148}"/>
          </ac:picMkLst>
        </pc:picChg>
        <pc:picChg chg="del">
          <ac:chgData name="Stefan Ternvald" userId="27256e532a2eecd7" providerId="LiveId" clId="{8BCA4865-A25B-4615-AA79-39E932D3B432}" dt="2024-11-18T09:56:24.801" v="32" actId="478"/>
          <ac:picMkLst>
            <pc:docMk/>
            <pc:sldMk cId="4179164611" sldId="266"/>
            <ac:picMk id="3" creationId="{D80F7F6A-C091-9B29-CB65-ECF35109C2AF}"/>
          </ac:picMkLst>
        </pc:picChg>
        <pc:picChg chg="del">
          <ac:chgData name="Stefan Ternvald" userId="27256e532a2eecd7" providerId="LiveId" clId="{8BCA4865-A25B-4615-AA79-39E932D3B432}" dt="2024-11-18T09:56:25.940" v="33" actId="478"/>
          <ac:picMkLst>
            <pc:docMk/>
            <pc:sldMk cId="4179164611" sldId="266"/>
            <ac:picMk id="4" creationId="{9DFCEFAB-F32E-4F42-2D1B-B410AB197A5F}"/>
          </ac:picMkLst>
        </pc:picChg>
        <pc:picChg chg="del mod">
          <ac:chgData name="Stefan Ternvald" userId="27256e532a2eecd7" providerId="LiveId" clId="{8BCA4865-A25B-4615-AA79-39E932D3B432}" dt="2024-11-19T10:52:16.038" v="1470" actId="478"/>
          <ac:picMkLst>
            <pc:docMk/>
            <pc:sldMk cId="4179164611" sldId="266"/>
            <ac:picMk id="16" creationId="{00000000-0000-0000-0000-000000000000}"/>
          </ac:picMkLst>
        </pc:picChg>
      </pc:sldChg>
      <pc:sldChg chg="del">
        <pc:chgData name="Stefan Ternvald" userId="27256e532a2eecd7" providerId="LiveId" clId="{8BCA4865-A25B-4615-AA79-39E932D3B432}" dt="2024-11-18T10:17:56.166" v="125" actId="2696"/>
        <pc:sldMkLst>
          <pc:docMk/>
          <pc:sldMk cId="2214304856" sldId="279"/>
        </pc:sldMkLst>
      </pc:sldChg>
      <pc:sldChg chg="addSp delSp modSp mod delAnim modAnim">
        <pc:chgData name="Stefan Ternvald" userId="27256e532a2eecd7" providerId="LiveId" clId="{8BCA4865-A25B-4615-AA79-39E932D3B432}" dt="2024-11-19T12:37:09.141" v="1722" actId="20577"/>
        <pc:sldMkLst>
          <pc:docMk/>
          <pc:sldMk cId="419953427" sldId="280"/>
        </pc:sldMkLst>
        <pc:spChg chg="mod">
          <ac:chgData name="Stefan Ternvald" userId="27256e532a2eecd7" providerId="LiveId" clId="{8BCA4865-A25B-4615-AA79-39E932D3B432}" dt="2024-11-18T15:18:24.055" v="491" actId="1076"/>
          <ac:spMkLst>
            <pc:docMk/>
            <pc:sldMk cId="419953427" sldId="280"/>
            <ac:spMk id="4" creationId="{00000000-0000-0000-0000-000000000000}"/>
          </ac:spMkLst>
        </pc:spChg>
        <pc:spChg chg="del mod">
          <ac:chgData name="Stefan Ternvald" userId="27256e532a2eecd7" providerId="LiveId" clId="{8BCA4865-A25B-4615-AA79-39E932D3B432}" dt="2024-11-18T15:17:25.344" v="470" actId="478"/>
          <ac:spMkLst>
            <pc:docMk/>
            <pc:sldMk cId="419953427" sldId="280"/>
            <ac:spMk id="6" creationId="{00000000-0000-0000-0000-000000000000}"/>
          </ac:spMkLst>
        </pc:spChg>
        <pc:spChg chg="add mod">
          <ac:chgData name="Stefan Ternvald" userId="27256e532a2eecd7" providerId="LiveId" clId="{8BCA4865-A25B-4615-AA79-39E932D3B432}" dt="2024-11-19T12:37:09.141" v="1722" actId="20577"/>
          <ac:spMkLst>
            <pc:docMk/>
            <pc:sldMk cId="419953427" sldId="280"/>
            <ac:spMk id="7" creationId="{1E5C1B25-CD3E-DF16-D80F-0658B17A6EF7}"/>
          </ac:spMkLst>
        </pc:spChg>
        <pc:spChg chg="mod">
          <ac:chgData name="Stefan Ternvald" userId="27256e532a2eecd7" providerId="LiveId" clId="{8BCA4865-A25B-4615-AA79-39E932D3B432}" dt="2024-11-18T10:01:26.729" v="48" actId="6549"/>
          <ac:spMkLst>
            <pc:docMk/>
            <pc:sldMk cId="419953427" sldId="280"/>
            <ac:spMk id="10" creationId="{20C16696-8F74-0EA3-74F8-25F8CCDE305C}"/>
          </ac:spMkLst>
        </pc:spChg>
        <pc:spChg chg="del mod topLvl">
          <ac:chgData name="Stefan Ternvald" userId="27256e532a2eecd7" providerId="LiveId" clId="{8BCA4865-A25B-4615-AA79-39E932D3B432}" dt="2024-11-18T14:47:31.017" v="390" actId="478"/>
          <ac:spMkLst>
            <pc:docMk/>
            <pc:sldMk cId="419953427" sldId="280"/>
            <ac:spMk id="16" creationId="{C5770412-CAF3-30CB-1420-A28C1F74DB74}"/>
          </ac:spMkLst>
        </pc:spChg>
        <pc:spChg chg="mod">
          <ac:chgData name="Stefan Ternvald" userId="27256e532a2eecd7" providerId="LiveId" clId="{8BCA4865-A25B-4615-AA79-39E932D3B432}" dt="2024-11-18T15:19:44.360" v="506" actId="255"/>
          <ac:spMkLst>
            <pc:docMk/>
            <pc:sldMk cId="419953427" sldId="280"/>
            <ac:spMk id="17" creationId="{6335A3B4-3813-9B5A-084B-48FD5E0E3443}"/>
          </ac:spMkLst>
        </pc:spChg>
        <pc:grpChg chg="del mod">
          <ac:chgData name="Stefan Ternvald" userId="27256e532a2eecd7" providerId="LiveId" clId="{8BCA4865-A25B-4615-AA79-39E932D3B432}" dt="2024-11-18T14:47:31.017" v="390" actId="478"/>
          <ac:grpSpMkLst>
            <pc:docMk/>
            <pc:sldMk cId="419953427" sldId="280"/>
            <ac:grpSpMk id="2" creationId="{830634E3-33AD-590E-10F5-122404238F51}"/>
          </ac:grpSpMkLst>
        </pc:grpChg>
        <pc:picChg chg="del mod topLvl">
          <ac:chgData name="Stefan Ternvald" userId="27256e532a2eecd7" providerId="LiveId" clId="{8BCA4865-A25B-4615-AA79-39E932D3B432}" dt="2024-11-18T14:47:40.415" v="392" actId="478"/>
          <ac:picMkLst>
            <pc:docMk/>
            <pc:sldMk cId="419953427" sldId="280"/>
            <ac:picMk id="3" creationId="{DD92EAB0-AC80-BCB5-B49C-B281D313DDCA}"/>
          </ac:picMkLst>
        </pc:picChg>
      </pc:sldChg>
      <pc:sldChg chg="del">
        <pc:chgData name="Stefan Ternvald" userId="27256e532a2eecd7" providerId="LiveId" clId="{8BCA4865-A25B-4615-AA79-39E932D3B432}" dt="2024-11-18T10:18:06.941" v="126" actId="2696"/>
        <pc:sldMkLst>
          <pc:docMk/>
          <pc:sldMk cId="3057645274" sldId="282"/>
        </pc:sldMkLst>
      </pc:sldChg>
      <pc:sldChg chg="del">
        <pc:chgData name="Stefan Ternvald" userId="27256e532a2eecd7" providerId="LiveId" clId="{8BCA4865-A25B-4615-AA79-39E932D3B432}" dt="2024-11-18T10:18:24.352" v="127" actId="2696"/>
        <pc:sldMkLst>
          <pc:docMk/>
          <pc:sldMk cId="3118758499" sldId="283"/>
        </pc:sldMkLst>
      </pc:sldChg>
      <pc:sldChg chg="delSp del">
        <pc:chgData name="Stefan Ternvald" userId="27256e532a2eecd7" providerId="LiveId" clId="{8BCA4865-A25B-4615-AA79-39E932D3B432}" dt="2024-11-19T11:13:08.150" v="1574" actId="2696"/>
        <pc:sldMkLst>
          <pc:docMk/>
          <pc:sldMk cId="3325626003" sldId="285"/>
        </pc:sldMkLst>
        <pc:grpChg chg="del">
          <ac:chgData name="Stefan Ternvald" userId="27256e532a2eecd7" providerId="LiveId" clId="{8BCA4865-A25B-4615-AA79-39E932D3B432}" dt="2024-11-18T14:47:47.970" v="393" actId="478"/>
          <ac:grpSpMkLst>
            <pc:docMk/>
            <pc:sldMk cId="3325626003" sldId="285"/>
            <ac:grpSpMk id="2" creationId="{9E379049-D936-F232-2BEE-91740A4C1F17}"/>
          </ac:grpSpMkLst>
        </pc:grpChg>
      </pc:sldChg>
      <pc:sldChg chg="addSp delSp modSp mod">
        <pc:chgData name="Stefan Ternvald" userId="27256e532a2eecd7" providerId="LiveId" clId="{8BCA4865-A25B-4615-AA79-39E932D3B432}" dt="2024-11-19T11:01:48.032" v="1534" actId="1076"/>
        <pc:sldMkLst>
          <pc:docMk/>
          <pc:sldMk cId="3727449948" sldId="286"/>
        </pc:sldMkLst>
        <pc:spChg chg="add mod">
          <ac:chgData name="Stefan Ternvald" userId="27256e532a2eecd7" providerId="LiveId" clId="{8BCA4865-A25B-4615-AA79-39E932D3B432}" dt="2024-11-19T11:01:31.388" v="1532" actId="20577"/>
          <ac:spMkLst>
            <pc:docMk/>
            <pc:sldMk cId="3727449948" sldId="286"/>
            <ac:spMk id="2" creationId="{0EB772E0-5957-1A39-534B-545A0228064A}"/>
          </ac:spMkLst>
        </pc:spChg>
        <pc:spChg chg="del">
          <ac:chgData name="Stefan Ternvald" userId="27256e532a2eecd7" providerId="LiveId" clId="{8BCA4865-A25B-4615-AA79-39E932D3B432}" dt="2024-11-18T10:17:01.969" v="115" actId="478"/>
          <ac:spMkLst>
            <pc:docMk/>
            <pc:sldMk cId="3727449948" sldId="286"/>
            <ac:spMk id="4" creationId="{00000000-0000-0000-0000-000000000000}"/>
          </ac:spMkLst>
        </pc:spChg>
        <pc:spChg chg="mod topLvl">
          <ac:chgData name="Stefan Ternvald" userId="27256e532a2eecd7" providerId="LiveId" clId="{8BCA4865-A25B-4615-AA79-39E932D3B432}" dt="2024-11-19T11:01:40.199" v="1533" actId="1076"/>
          <ac:spMkLst>
            <pc:docMk/>
            <pc:sldMk cId="3727449948" sldId="286"/>
            <ac:spMk id="6" creationId="{00000000-0000-0000-0000-000000000000}"/>
          </ac:spMkLst>
        </pc:spChg>
        <pc:grpChg chg="del">
          <ac:chgData name="Stefan Ternvald" userId="27256e532a2eecd7" providerId="LiveId" clId="{8BCA4865-A25B-4615-AA79-39E932D3B432}" dt="2024-11-18T14:47:59.575" v="395" actId="478"/>
          <ac:grpSpMkLst>
            <pc:docMk/>
            <pc:sldMk cId="3727449948" sldId="286"/>
            <ac:grpSpMk id="2" creationId="{9E379049-D936-F232-2BEE-91740A4C1F17}"/>
          </ac:grpSpMkLst>
        </pc:grpChg>
        <pc:grpChg chg="add del">
          <ac:chgData name="Stefan Ternvald" userId="27256e532a2eecd7" providerId="LiveId" clId="{8BCA4865-A25B-4615-AA79-39E932D3B432}" dt="2024-11-18T10:16:51.718" v="114" actId="478"/>
          <ac:grpSpMkLst>
            <pc:docMk/>
            <pc:sldMk cId="3727449948" sldId="286"/>
            <ac:grpSpMk id="9" creationId="{AB4830CB-5118-C197-BE5C-77C9281E920F}"/>
          </ac:grpSpMkLst>
        </pc:grpChg>
        <pc:picChg chg="del">
          <ac:chgData name="Stefan Ternvald" userId="27256e532a2eecd7" providerId="LiveId" clId="{8BCA4865-A25B-4615-AA79-39E932D3B432}" dt="2024-11-18T10:16:46.579" v="112" actId="478"/>
          <ac:picMkLst>
            <pc:docMk/>
            <pc:sldMk cId="3727449948" sldId="286"/>
            <ac:picMk id="12" creationId="{7FE07F27-845E-6BF5-6ECC-74431F111BDF}"/>
          </ac:picMkLst>
        </pc:picChg>
        <pc:picChg chg="del topLvl">
          <ac:chgData name="Stefan Ternvald" userId="27256e532a2eecd7" providerId="LiveId" clId="{8BCA4865-A25B-4615-AA79-39E932D3B432}" dt="2024-11-18T10:16:51.718" v="114" actId="478"/>
          <ac:picMkLst>
            <pc:docMk/>
            <pc:sldMk cId="3727449948" sldId="286"/>
            <ac:picMk id="13" creationId="{3B80519A-7C40-59C7-639C-8E07FD86D841}"/>
          </ac:picMkLst>
        </pc:picChg>
        <pc:picChg chg="del">
          <ac:chgData name="Stefan Ternvald" userId="27256e532a2eecd7" providerId="LiveId" clId="{8BCA4865-A25B-4615-AA79-39E932D3B432}" dt="2024-11-18T10:16:49.246" v="113" actId="478"/>
          <ac:picMkLst>
            <pc:docMk/>
            <pc:sldMk cId="3727449948" sldId="286"/>
            <ac:picMk id="14" creationId="{2D85F309-365D-D773-A758-4FAA145F16C5}"/>
          </ac:picMkLst>
        </pc:picChg>
        <pc:picChg chg="mod">
          <ac:chgData name="Stefan Ternvald" userId="27256e532a2eecd7" providerId="LiveId" clId="{8BCA4865-A25B-4615-AA79-39E932D3B432}" dt="2024-11-19T11:01:48.032" v="1534" actId="1076"/>
          <ac:picMkLst>
            <pc:docMk/>
            <pc:sldMk cId="3727449948" sldId="286"/>
            <ac:picMk id="1026" creationId="{6A4326C8-A10C-FC87-E7F0-125FC7B5B9EE}"/>
          </ac:picMkLst>
        </pc:picChg>
      </pc:sldChg>
      <pc:sldChg chg="modSp mod">
        <pc:chgData name="Stefan Ternvald" userId="27256e532a2eecd7" providerId="LiveId" clId="{8BCA4865-A25B-4615-AA79-39E932D3B432}" dt="2024-11-19T16:11:50.076" v="1838" actId="1076"/>
        <pc:sldMkLst>
          <pc:docMk/>
          <pc:sldMk cId="626891762" sldId="301"/>
        </pc:sldMkLst>
        <pc:spChg chg="mod">
          <ac:chgData name="Stefan Ternvald" userId="27256e532a2eecd7" providerId="LiveId" clId="{8BCA4865-A25B-4615-AA79-39E932D3B432}" dt="2024-11-19T16:10:55.622" v="1832" actId="255"/>
          <ac:spMkLst>
            <pc:docMk/>
            <pc:sldMk cId="626891762" sldId="301"/>
            <ac:spMk id="2" creationId="{00000000-0000-0000-0000-000000000000}"/>
          </ac:spMkLst>
        </pc:spChg>
        <pc:spChg chg="mod">
          <ac:chgData name="Stefan Ternvald" userId="27256e532a2eecd7" providerId="LiveId" clId="{8BCA4865-A25B-4615-AA79-39E932D3B432}" dt="2024-11-19T16:11:05.273" v="1834" actId="14100"/>
          <ac:spMkLst>
            <pc:docMk/>
            <pc:sldMk cId="626891762" sldId="301"/>
            <ac:spMk id="4" creationId="{00000000-0000-0000-0000-000000000000}"/>
          </ac:spMkLst>
        </pc:spChg>
        <pc:spChg chg="mod">
          <ac:chgData name="Stefan Ternvald" userId="27256e532a2eecd7" providerId="LiveId" clId="{8BCA4865-A25B-4615-AA79-39E932D3B432}" dt="2024-11-19T16:11:29.887" v="1836" actId="1076"/>
          <ac:spMkLst>
            <pc:docMk/>
            <pc:sldMk cId="626891762" sldId="301"/>
            <ac:spMk id="7" creationId="{00000000-0000-0000-0000-000000000000}"/>
          </ac:spMkLst>
        </pc:spChg>
        <pc:spChg chg="mod">
          <ac:chgData name="Stefan Ternvald" userId="27256e532a2eecd7" providerId="LiveId" clId="{8BCA4865-A25B-4615-AA79-39E932D3B432}" dt="2024-11-19T16:11:50.076" v="1838" actId="1076"/>
          <ac:spMkLst>
            <pc:docMk/>
            <pc:sldMk cId="626891762" sldId="301"/>
            <ac:spMk id="8" creationId="{00000000-0000-0000-0000-000000000000}"/>
          </ac:spMkLst>
        </pc:spChg>
        <pc:picChg chg="mod">
          <ac:chgData name="Stefan Ternvald" userId="27256e532a2eecd7" providerId="LiveId" clId="{8BCA4865-A25B-4615-AA79-39E932D3B432}" dt="2024-11-19T16:11:40.331" v="1837" actId="14100"/>
          <ac:picMkLst>
            <pc:docMk/>
            <pc:sldMk cId="626891762" sldId="301"/>
            <ac:picMk id="6" creationId="{00000000-0000-0000-0000-000000000000}"/>
          </ac:picMkLst>
        </pc:picChg>
      </pc:sldChg>
      <pc:sldChg chg="modSp mod">
        <pc:chgData name="Stefan Ternvald" userId="27256e532a2eecd7" providerId="LiveId" clId="{8BCA4865-A25B-4615-AA79-39E932D3B432}" dt="2024-11-18T10:25:11.387" v="203" actId="14100"/>
        <pc:sldMkLst>
          <pc:docMk/>
          <pc:sldMk cId="1441410917" sldId="304"/>
        </pc:sldMkLst>
        <pc:spChg chg="mod">
          <ac:chgData name="Stefan Ternvald" userId="27256e532a2eecd7" providerId="LiveId" clId="{8BCA4865-A25B-4615-AA79-39E932D3B432}" dt="2024-11-18T10:24:31.756" v="196" actId="1076"/>
          <ac:spMkLst>
            <pc:docMk/>
            <pc:sldMk cId="1441410917" sldId="304"/>
            <ac:spMk id="2" creationId="{E13846FB-47D0-07ED-9657-9901D5153A68}"/>
          </ac:spMkLst>
        </pc:spChg>
        <pc:picChg chg="mod">
          <ac:chgData name="Stefan Ternvald" userId="27256e532a2eecd7" providerId="LiveId" clId="{8BCA4865-A25B-4615-AA79-39E932D3B432}" dt="2024-11-18T10:25:11.387" v="203" actId="14100"/>
          <ac:picMkLst>
            <pc:docMk/>
            <pc:sldMk cId="1441410917" sldId="304"/>
            <ac:picMk id="11" creationId="{071CF219-7AD9-C4D9-F97A-9F70280659F3}"/>
          </ac:picMkLst>
        </pc:picChg>
      </pc:sldChg>
      <pc:sldChg chg="modSp mod modAnim">
        <pc:chgData name="Stefan Ternvald" userId="27256e532a2eecd7" providerId="LiveId" clId="{8BCA4865-A25B-4615-AA79-39E932D3B432}" dt="2024-11-19T16:08:56.625" v="1821" actId="14100"/>
        <pc:sldMkLst>
          <pc:docMk/>
          <pc:sldMk cId="2781928363" sldId="305"/>
        </pc:sldMkLst>
        <pc:spChg chg="mod">
          <ac:chgData name="Stefan Ternvald" userId="27256e532a2eecd7" providerId="LiveId" clId="{8BCA4865-A25B-4615-AA79-39E932D3B432}" dt="2024-11-19T16:08:56.625" v="1821" actId="14100"/>
          <ac:spMkLst>
            <pc:docMk/>
            <pc:sldMk cId="2781928363" sldId="305"/>
            <ac:spMk id="2" creationId="{C4DBE5C9-5222-DEBE-38DE-4B9E89F8F03E}"/>
          </ac:spMkLst>
        </pc:spChg>
      </pc:sldChg>
      <pc:sldChg chg="del">
        <pc:chgData name="Stefan Ternvald" userId="27256e532a2eecd7" providerId="LiveId" clId="{8BCA4865-A25B-4615-AA79-39E932D3B432}" dt="2024-11-18T10:25:35.704" v="204" actId="2696"/>
        <pc:sldMkLst>
          <pc:docMk/>
          <pc:sldMk cId="1003878594" sldId="306"/>
        </pc:sldMkLst>
      </pc:sldChg>
      <pc:sldChg chg="addSp delSp modSp new mod modAnim">
        <pc:chgData name="Stefan Ternvald" userId="27256e532a2eecd7" providerId="LiveId" clId="{8BCA4865-A25B-4615-AA79-39E932D3B432}" dt="2024-11-20T14:05:04.277" v="2081"/>
        <pc:sldMkLst>
          <pc:docMk/>
          <pc:sldMk cId="3029970660" sldId="307"/>
        </pc:sldMkLst>
        <pc:spChg chg="del">
          <ac:chgData name="Stefan Ternvald" userId="27256e532a2eecd7" providerId="LiveId" clId="{8BCA4865-A25B-4615-AA79-39E932D3B432}" dt="2024-11-18T10:09:45.839" v="60" actId="478"/>
          <ac:spMkLst>
            <pc:docMk/>
            <pc:sldMk cId="3029970660" sldId="307"/>
            <ac:spMk id="2" creationId="{1A673AAC-DD6E-69EB-FF8F-C3C49A434D71}"/>
          </ac:spMkLst>
        </pc:spChg>
        <pc:spChg chg="del">
          <ac:chgData name="Stefan Ternvald" userId="27256e532a2eecd7" providerId="LiveId" clId="{8BCA4865-A25B-4615-AA79-39E932D3B432}" dt="2024-11-18T10:09:43.749" v="59" actId="478"/>
          <ac:spMkLst>
            <pc:docMk/>
            <pc:sldMk cId="3029970660" sldId="307"/>
            <ac:spMk id="3" creationId="{0952FA45-1B2F-3397-3266-23B40B143AB0}"/>
          </ac:spMkLst>
        </pc:spChg>
        <pc:spChg chg="add mod">
          <ac:chgData name="Stefan Ternvald" userId="27256e532a2eecd7" providerId="LiveId" clId="{8BCA4865-A25B-4615-AA79-39E932D3B432}" dt="2024-11-20T13:58:20.385" v="2060" actId="14100"/>
          <ac:spMkLst>
            <pc:docMk/>
            <pc:sldMk cId="3029970660" sldId="307"/>
            <ac:spMk id="3" creationId="{F8CE9DD2-63FA-6555-587F-6DBEF1CE2C77}"/>
          </ac:spMkLst>
        </pc:spChg>
        <pc:spChg chg="add mod">
          <ac:chgData name="Stefan Ternvald" userId="27256e532a2eecd7" providerId="LiveId" clId="{8BCA4865-A25B-4615-AA79-39E932D3B432}" dt="2024-11-19T11:00:46.485" v="1512" actId="20577"/>
          <ac:spMkLst>
            <pc:docMk/>
            <pc:sldMk cId="3029970660" sldId="307"/>
            <ac:spMk id="7" creationId="{91C951EE-B382-93D9-3286-D113864FDB23}"/>
          </ac:spMkLst>
        </pc:spChg>
        <pc:spChg chg="add mod">
          <ac:chgData name="Stefan Ternvald" userId="27256e532a2eecd7" providerId="LiveId" clId="{8BCA4865-A25B-4615-AA79-39E932D3B432}" dt="2024-11-18T10:14:30.725" v="101" actId="1076"/>
          <ac:spMkLst>
            <pc:docMk/>
            <pc:sldMk cId="3029970660" sldId="307"/>
            <ac:spMk id="8" creationId="{E265CD1D-7C75-DD21-AE2E-268641360D09}"/>
          </ac:spMkLst>
        </pc:spChg>
      </pc:sldChg>
      <pc:sldChg chg="addSp delSp modSp new mod">
        <pc:chgData name="Stefan Ternvald" userId="27256e532a2eecd7" providerId="LiveId" clId="{8BCA4865-A25B-4615-AA79-39E932D3B432}" dt="2024-11-19T11:00:52.032" v="1513" actId="20577"/>
        <pc:sldMkLst>
          <pc:docMk/>
          <pc:sldMk cId="1453576666" sldId="308"/>
        </pc:sldMkLst>
        <pc:spChg chg="del">
          <ac:chgData name="Stefan Ternvald" userId="27256e532a2eecd7" providerId="LiveId" clId="{8BCA4865-A25B-4615-AA79-39E932D3B432}" dt="2024-11-18T10:12:22.559" v="79" actId="478"/>
          <ac:spMkLst>
            <pc:docMk/>
            <pc:sldMk cId="1453576666" sldId="308"/>
            <ac:spMk id="2" creationId="{91383DC1-6027-285B-22DC-E67C8737876C}"/>
          </ac:spMkLst>
        </pc:spChg>
        <pc:spChg chg="del">
          <ac:chgData name="Stefan Ternvald" userId="27256e532a2eecd7" providerId="LiveId" clId="{8BCA4865-A25B-4615-AA79-39E932D3B432}" dt="2024-11-18T10:12:20.915" v="78" actId="478"/>
          <ac:spMkLst>
            <pc:docMk/>
            <pc:sldMk cId="1453576666" sldId="308"/>
            <ac:spMk id="3" creationId="{F65FD02D-F7E5-7D33-1733-8802481D625B}"/>
          </ac:spMkLst>
        </pc:spChg>
        <pc:spChg chg="add mod">
          <ac:chgData name="Stefan Ternvald" userId="27256e532a2eecd7" providerId="LiveId" clId="{8BCA4865-A25B-4615-AA79-39E932D3B432}" dt="2024-11-19T11:00:52.032" v="1513" actId="20577"/>
          <ac:spMkLst>
            <pc:docMk/>
            <pc:sldMk cId="1453576666" sldId="308"/>
            <ac:spMk id="7" creationId="{B13CB2B5-291D-E7BE-BFAC-FF655110E4E4}"/>
          </ac:spMkLst>
        </pc:spChg>
        <pc:spChg chg="add mod">
          <ac:chgData name="Stefan Ternvald" userId="27256e532a2eecd7" providerId="LiveId" clId="{8BCA4865-A25B-4615-AA79-39E932D3B432}" dt="2024-11-18T10:15:32.037" v="109" actId="1076"/>
          <ac:spMkLst>
            <pc:docMk/>
            <pc:sldMk cId="1453576666" sldId="308"/>
            <ac:spMk id="8" creationId="{C39930E4-346A-6F53-64A5-8EF86037603E}"/>
          </ac:spMkLst>
        </pc:spChg>
      </pc:sldChg>
      <pc:sldChg chg="addSp delSp modSp new mod modAnim">
        <pc:chgData name="Stefan Ternvald" userId="27256e532a2eecd7" providerId="LiveId" clId="{8BCA4865-A25B-4615-AA79-39E932D3B432}" dt="2024-11-20T14:00:34.067" v="2064" actId="1076"/>
        <pc:sldMkLst>
          <pc:docMk/>
          <pc:sldMk cId="2048810543" sldId="309"/>
        </pc:sldMkLst>
        <pc:spChg chg="del">
          <ac:chgData name="Stefan Ternvald" userId="27256e532a2eecd7" providerId="LiveId" clId="{8BCA4865-A25B-4615-AA79-39E932D3B432}" dt="2024-11-18T10:13:20.779" v="89" actId="478"/>
          <ac:spMkLst>
            <pc:docMk/>
            <pc:sldMk cId="2048810543" sldId="309"/>
            <ac:spMk id="2" creationId="{4E0A1C21-B7AD-F2A9-BD47-A25B0153F83E}"/>
          </ac:spMkLst>
        </pc:spChg>
        <pc:spChg chg="del">
          <ac:chgData name="Stefan Ternvald" userId="27256e532a2eecd7" providerId="LiveId" clId="{8BCA4865-A25B-4615-AA79-39E932D3B432}" dt="2024-11-18T10:13:19.515" v="88" actId="478"/>
          <ac:spMkLst>
            <pc:docMk/>
            <pc:sldMk cId="2048810543" sldId="309"/>
            <ac:spMk id="3" creationId="{39BA4922-22C9-E5E0-AFE4-4B0407306591}"/>
          </ac:spMkLst>
        </pc:spChg>
        <pc:spChg chg="add mod">
          <ac:chgData name="Stefan Ternvald" userId="27256e532a2eecd7" providerId="LiveId" clId="{8BCA4865-A25B-4615-AA79-39E932D3B432}" dt="2024-11-20T14:00:34.067" v="2064" actId="1076"/>
          <ac:spMkLst>
            <pc:docMk/>
            <pc:sldMk cId="2048810543" sldId="309"/>
            <ac:spMk id="7" creationId="{20931ABA-C186-25E5-3E3C-BF7C7457CCC3}"/>
          </ac:spMkLst>
        </pc:spChg>
        <pc:spChg chg="add mod">
          <ac:chgData name="Stefan Ternvald" userId="27256e532a2eecd7" providerId="LiveId" clId="{8BCA4865-A25B-4615-AA79-39E932D3B432}" dt="2024-11-18T10:14:08.788" v="98" actId="1076"/>
          <ac:spMkLst>
            <pc:docMk/>
            <pc:sldMk cId="2048810543" sldId="309"/>
            <ac:spMk id="8" creationId="{4947E1A0-A061-5B97-93DB-FDD9200231A8}"/>
          </ac:spMkLst>
        </pc:spChg>
      </pc:sldChg>
      <pc:sldChg chg="addSp delSp modSp new mod modAnim">
        <pc:chgData name="Stefan Ternvald" userId="27256e532a2eecd7" providerId="LiveId" clId="{8BCA4865-A25B-4615-AA79-39E932D3B432}" dt="2024-11-20T14:11:34.965" v="2092" actId="20577"/>
        <pc:sldMkLst>
          <pc:docMk/>
          <pc:sldMk cId="739869269" sldId="310"/>
        </pc:sldMkLst>
        <pc:spChg chg="del">
          <ac:chgData name="Stefan Ternvald" userId="27256e532a2eecd7" providerId="LiveId" clId="{8BCA4865-A25B-4615-AA79-39E932D3B432}" dt="2024-11-18T10:29:15.729" v="207" actId="478"/>
          <ac:spMkLst>
            <pc:docMk/>
            <pc:sldMk cId="739869269" sldId="310"/>
            <ac:spMk id="2" creationId="{65F2C21D-90A3-114D-5558-B9EDDE61FF08}"/>
          </ac:spMkLst>
        </pc:spChg>
        <pc:spChg chg="del">
          <ac:chgData name="Stefan Ternvald" userId="27256e532a2eecd7" providerId="LiveId" clId="{8BCA4865-A25B-4615-AA79-39E932D3B432}" dt="2024-11-18T10:29:12.700" v="206" actId="478"/>
          <ac:spMkLst>
            <pc:docMk/>
            <pc:sldMk cId="739869269" sldId="310"/>
            <ac:spMk id="3" creationId="{8F02B771-DFED-23A2-AF40-A87AE7F04D7C}"/>
          </ac:spMkLst>
        </pc:spChg>
        <pc:spChg chg="add mod">
          <ac:chgData name="Stefan Ternvald" userId="27256e532a2eecd7" providerId="LiveId" clId="{8BCA4865-A25B-4615-AA79-39E932D3B432}" dt="2024-11-20T14:11:34.965" v="2092" actId="20577"/>
          <ac:spMkLst>
            <pc:docMk/>
            <pc:sldMk cId="739869269" sldId="310"/>
            <ac:spMk id="7" creationId="{21016276-72F8-8110-148A-DA5CDB0FA735}"/>
          </ac:spMkLst>
        </pc:spChg>
        <pc:spChg chg="add mod">
          <ac:chgData name="Stefan Ternvald" userId="27256e532a2eecd7" providerId="LiveId" clId="{8BCA4865-A25B-4615-AA79-39E932D3B432}" dt="2024-11-18T10:48:57.360" v="239" actId="1076"/>
          <ac:spMkLst>
            <pc:docMk/>
            <pc:sldMk cId="739869269" sldId="310"/>
            <ac:spMk id="8" creationId="{ADCC647F-4F01-0CD6-F6FE-7F169E757B16}"/>
          </ac:spMkLst>
        </pc:spChg>
      </pc:sldChg>
      <pc:sldChg chg="addSp delSp modSp new mod">
        <pc:chgData name="Stefan Ternvald" userId="27256e532a2eecd7" providerId="LiveId" clId="{8BCA4865-A25B-4615-AA79-39E932D3B432}" dt="2024-11-19T10:08:55.346" v="1278" actId="1076"/>
        <pc:sldMkLst>
          <pc:docMk/>
          <pc:sldMk cId="3155243552" sldId="311"/>
        </pc:sldMkLst>
        <pc:spChg chg="del">
          <ac:chgData name="Stefan Ternvald" userId="27256e532a2eecd7" providerId="LiveId" clId="{8BCA4865-A25B-4615-AA79-39E932D3B432}" dt="2024-11-19T09:24:30.601" v="541" actId="478"/>
          <ac:spMkLst>
            <pc:docMk/>
            <pc:sldMk cId="3155243552" sldId="311"/>
            <ac:spMk id="2" creationId="{2DBFF216-48EC-60C4-4B09-7B870A236BBF}"/>
          </ac:spMkLst>
        </pc:spChg>
        <pc:spChg chg="del">
          <ac:chgData name="Stefan Ternvald" userId="27256e532a2eecd7" providerId="LiveId" clId="{8BCA4865-A25B-4615-AA79-39E932D3B432}" dt="2024-11-19T09:24:29.084" v="540" actId="478"/>
          <ac:spMkLst>
            <pc:docMk/>
            <pc:sldMk cId="3155243552" sldId="311"/>
            <ac:spMk id="3" creationId="{30C788A4-E94B-0F1D-2276-CC17149AE634}"/>
          </ac:spMkLst>
        </pc:spChg>
        <pc:spChg chg="add mod">
          <ac:chgData name="Stefan Ternvald" userId="27256e532a2eecd7" providerId="LiveId" clId="{8BCA4865-A25B-4615-AA79-39E932D3B432}" dt="2024-11-19T10:08:12.575" v="1275" actId="1076"/>
          <ac:spMkLst>
            <pc:docMk/>
            <pc:sldMk cId="3155243552" sldId="311"/>
            <ac:spMk id="6" creationId="{23A6E74C-7EA2-E4B0-45DD-F70E040281AA}"/>
          </ac:spMkLst>
        </pc:spChg>
        <pc:spChg chg="add mod">
          <ac:chgData name="Stefan Ternvald" userId="27256e532a2eecd7" providerId="LiveId" clId="{8BCA4865-A25B-4615-AA79-39E932D3B432}" dt="2024-11-19T10:08:19.729" v="1276" actId="255"/>
          <ac:spMkLst>
            <pc:docMk/>
            <pc:sldMk cId="3155243552" sldId="311"/>
            <ac:spMk id="7" creationId="{4C663B02-D21D-1750-95A2-489A9C8600C5}"/>
          </ac:spMkLst>
        </pc:spChg>
        <pc:spChg chg="add mod">
          <ac:chgData name="Stefan Ternvald" userId="27256e532a2eecd7" providerId="LiveId" clId="{8BCA4865-A25B-4615-AA79-39E932D3B432}" dt="2024-11-19T10:08:37.340" v="1277"/>
          <ac:spMkLst>
            <pc:docMk/>
            <pc:sldMk cId="3155243552" sldId="311"/>
            <ac:spMk id="14" creationId="{84E6282F-AA49-99B1-68C3-289284FF3B7E}"/>
          </ac:spMkLst>
        </pc:spChg>
        <pc:picChg chg="add mod">
          <ac:chgData name="Stefan Ternvald" userId="27256e532a2eecd7" providerId="LiveId" clId="{8BCA4865-A25B-4615-AA79-39E932D3B432}" dt="2024-11-19T10:08:55.346" v="1278" actId="1076"/>
          <ac:picMkLst>
            <pc:docMk/>
            <pc:sldMk cId="3155243552" sldId="311"/>
            <ac:picMk id="9" creationId="{1C1B3053-9344-4D25-321C-3EEF86722ABC}"/>
          </ac:picMkLst>
        </pc:picChg>
        <pc:picChg chg="add mod">
          <ac:chgData name="Stefan Ternvald" userId="27256e532a2eecd7" providerId="LiveId" clId="{8BCA4865-A25B-4615-AA79-39E932D3B432}" dt="2024-11-19T10:04:06.888" v="1145" actId="1076"/>
          <ac:picMkLst>
            <pc:docMk/>
            <pc:sldMk cId="3155243552" sldId="311"/>
            <ac:picMk id="11" creationId="{C45CD234-98CA-4322-5A25-A0B446E4C2BF}"/>
          </ac:picMkLst>
        </pc:picChg>
        <pc:cxnChg chg="add mod">
          <ac:chgData name="Stefan Ternvald" userId="27256e532a2eecd7" providerId="LiveId" clId="{8BCA4865-A25B-4615-AA79-39E932D3B432}" dt="2024-11-19T10:04:11.694" v="1146" actId="1076"/>
          <ac:cxnSpMkLst>
            <pc:docMk/>
            <pc:sldMk cId="3155243552" sldId="311"/>
            <ac:cxnSpMk id="13" creationId="{1D23B492-DD6E-4A27-59C0-E2E51630E496}"/>
          </ac:cxnSpMkLst>
        </pc:cxnChg>
      </pc:sldChg>
      <pc:sldChg chg="addSp delSp modSp new mod modAnim">
        <pc:chgData name="Stefan Ternvald" userId="27256e532a2eecd7" providerId="LiveId" clId="{8BCA4865-A25B-4615-AA79-39E932D3B432}" dt="2024-11-20T13:35:41.279" v="1919" actId="20577"/>
        <pc:sldMkLst>
          <pc:docMk/>
          <pc:sldMk cId="3887357640" sldId="312"/>
        </pc:sldMkLst>
        <pc:spChg chg="del">
          <ac:chgData name="Stefan Ternvald" userId="27256e532a2eecd7" providerId="LiveId" clId="{8BCA4865-A25B-4615-AA79-39E932D3B432}" dt="2024-11-18T14:41:36.389" v="249" actId="478"/>
          <ac:spMkLst>
            <pc:docMk/>
            <pc:sldMk cId="3887357640" sldId="312"/>
            <ac:spMk id="2" creationId="{F52A3D55-EE54-B5DF-E7F6-ED21FEB53E4D}"/>
          </ac:spMkLst>
        </pc:spChg>
        <pc:spChg chg="del">
          <ac:chgData name="Stefan Ternvald" userId="27256e532a2eecd7" providerId="LiveId" clId="{8BCA4865-A25B-4615-AA79-39E932D3B432}" dt="2024-11-18T14:41:37.966" v="250" actId="478"/>
          <ac:spMkLst>
            <pc:docMk/>
            <pc:sldMk cId="3887357640" sldId="312"/>
            <ac:spMk id="3" creationId="{359CE92F-E448-BAC9-0720-88A56385A958}"/>
          </ac:spMkLst>
        </pc:spChg>
        <pc:spChg chg="add mod">
          <ac:chgData name="Stefan Ternvald" userId="27256e532a2eecd7" providerId="LiveId" clId="{8BCA4865-A25B-4615-AA79-39E932D3B432}" dt="2024-11-20T13:34:59.360" v="1891" actId="1076"/>
          <ac:spMkLst>
            <pc:docMk/>
            <pc:sldMk cId="3887357640" sldId="312"/>
            <ac:spMk id="6" creationId="{CCE8E51E-7640-CEFC-DA4C-F3D9FEF2F626}"/>
          </ac:spMkLst>
        </pc:spChg>
        <pc:spChg chg="add mod">
          <ac:chgData name="Stefan Ternvald" userId="27256e532a2eecd7" providerId="LiveId" clId="{8BCA4865-A25B-4615-AA79-39E932D3B432}" dt="2024-11-20T13:35:41.279" v="1919" actId="20577"/>
          <ac:spMkLst>
            <pc:docMk/>
            <pc:sldMk cId="3887357640" sldId="312"/>
            <ac:spMk id="7" creationId="{2741EF84-B9DD-196B-5D6E-D0A0FE168ED9}"/>
          </ac:spMkLst>
        </pc:spChg>
      </pc:sldChg>
      <pc:sldChg chg="addSp modSp new mod">
        <pc:chgData name="Stefan Ternvald" userId="27256e532a2eecd7" providerId="LiveId" clId="{8BCA4865-A25B-4615-AA79-39E932D3B432}" dt="2024-11-20T14:38:45.902" v="2099" actId="14100"/>
        <pc:sldMkLst>
          <pc:docMk/>
          <pc:sldMk cId="670857828" sldId="313"/>
        </pc:sldMkLst>
        <pc:spChg chg="add mod">
          <ac:chgData name="Stefan Ternvald" userId="27256e532a2eecd7" providerId="LiveId" clId="{8BCA4865-A25B-4615-AA79-39E932D3B432}" dt="2024-11-19T16:34:51.934" v="1890" actId="1076"/>
          <ac:spMkLst>
            <pc:docMk/>
            <pc:sldMk cId="670857828" sldId="313"/>
            <ac:spMk id="4" creationId="{AA4A76E3-7F63-7822-5994-968DB18EFC70}"/>
          </ac:spMkLst>
        </pc:spChg>
        <pc:picChg chg="add mod">
          <ac:chgData name="Stefan Ternvald" userId="27256e532a2eecd7" providerId="LiveId" clId="{8BCA4865-A25B-4615-AA79-39E932D3B432}" dt="2024-11-19T11:20:12.589" v="1596" actId="1076"/>
          <ac:picMkLst>
            <pc:docMk/>
            <pc:sldMk cId="670857828" sldId="313"/>
            <ac:picMk id="6" creationId="{2F6BFB9C-BE00-0160-F72F-1DC13608E757}"/>
          </ac:picMkLst>
        </pc:picChg>
        <pc:picChg chg="add mod">
          <ac:chgData name="Stefan Ternvald" userId="27256e532a2eecd7" providerId="LiveId" clId="{8BCA4865-A25B-4615-AA79-39E932D3B432}" dt="2024-11-20T14:38:41.091" v="2098" actId="14100"/>
          <ac:picMkLst>
            <pc:docMk/>
            <pc:sldMk cId="670857828" sldId="313"/>
            <ac:picMk id="7" creationId="{005CBE8C-B552-C9A1-2E83-B2675960075D}"/>
          </ac:picMkLst>
        </pc:picChg>
        <pc:picChg chg="add mod">
          <ac:chgData name="Stefan Ternvald" userId="27256e532a2eecd7" providerId="LiveId" clId="{8BCA4865-A25B-4615-AA79-39E932D3B432}" dt="2024-11-20T14:38:45.902" v="2099" actId="14100"/>
          <ac:picMkLst>
            <pc:docMk/>
            <pc:sldMk cId="670857828" sldId="313"/>
            <ac:picMk id="9" creationId="{A9670403-C8C3-FBE0-287F-3C3FAF37F87E}"/>
          </ac:picMkLst>
        </pc:picChg>
      </pc:sldChg>
      <pc:sldChg chg="addSp delSp modSp new mod modAnim">
        <pc:chgData name="Stefan Ternvald" userId="27256e532a2eecd7" providerId="LiveId" clId="{8BCA4865-A25B-4615-AA79-39E932D3B432}" dt="2024-11-19T10:56:42.816" v="1481"/>
        <pc:sldMkLst>
          <pc:docMk/>
          <pc:sldMk cId="1680238054" sldId="314"/>
        </pc:sldMkLst>
        <pc:spChg chg="del">
          <ac:chgData name="Stefan Ternvald" userId="27256e532a2eecd7" providerId="LiveId" clId="{8BCA4865-A25B-4615-AA79-39E932D3B432}" dt="2024-11-18T14:56:50.928" v="430" actId="478"/>
          <ac:spMkLst>
            <pc:docMk/>
            <pc:sldMk cId="1680238054" sldId="314"/>
            <ac:spMk id="2" creationId="{3F921AD2-5620-CDB5-F22B-98D8364D4CFB}"/>
          </ac:spMkLst>
        </pc:spChg>
        <pc:spChg chg="del">
          <ac:chgData name="Stefan Ternvald" userId="27256e532a2eecd7" providerId="LiveId" clId="{8BCA4865-A25B-4615-AA79-39E932D3B432}" dt="2024-11-18T14:56:49.003" v="429" actId="478"/>
          <ac:spMkLst>
            <pc:docMk/>
            <pc:sldMk cId="1680238054" sldId="314"/>
            <ac:spMk id="3" creationId="{25DA4CA6-EDD4-35FA-240B-131232B1F8FC}"/>
          </ac:spMkLst>
        </pc:spChg>
        <pc:spChg chg="add mod">
          <ac:chgData name="Stefan Ternvald" userId="27256e532a2eecd7" providerId="LiveId" clId="{8BCA4865-A25B-4615-AA79-39E932D3B432}" dt="2024-11-19T10:25:55.189" v="1325" actId="14100"/>
          <ac:spMkLst>
            <pc:docMk/>
            <pc:sldMk cId="1680238054" sldId="314"/>
            <ac:spMk id="3" creationId="{AB3AFB98-ED44-AB1F-AFDF-6020DAA8BE5A}"/>
          </ac:spMkLst>
        </pc:spChg>
        <pc:spChg chg="add mod">
          <ac:chgData name="Stefan Ternvald" userId="27256e532a2eecd7" providerId="LiveId" clId="{8BCA4865-A25B-4615-AA79-39E932D3B432}" dt="2024-11-19T10:26:10.022" v="1328" actId="20577"/>
          <ac:spMkLst>
            <pc:docMk/>
            <pc:sldMk cId="1680238054" sldId="314"/>
            <ac:spMk id="7" creationId="{BC9447E9-72C9-8097-0B74-C186332EF9FE}"/>
          </ac:spMkLst>
        </pc:spChg>
        <pc:spChg chg="add del mod">
          <ac:chgData name="Stefan Ternvald" userId="27256e532a2eecd7" providerId="LiveId" clId="{8BCA4865-A25B-4615-AA79-39E932D3B432}" dt="2024-11-19T10:24:20.708" v="1310" actId="478"/>
          <ac:spMkLst>
            <pc:docMk/>
            <pc:sldMk cId="1680238054" sldId="314"/>
            <ac:spMk id="8" creationId="{77C731F7-B6F5-4DFB-8C1F-6770A9BBE877}"/>
          </ac:spMkLst>
        </pc:spChg>
      </pc:sldChg>
      <pc:sldChg chg="addSp delSp modSp new mod ord modAnim">
        <pc:chgData name="Stefan Ternvald" userId="27256e532a2eecd7" providerId="LiveId" clId="{8BCA4865-A25B-4615-AA79-39E932D3B432}" dt="2024-11-20T13:48:35.892" v="2012" actId="255"/>
        <pc:sldMkLst>
          <pc:docMk/>
          <pc:sldMk cId="361530594" sldId="315"/>
        </pc:sldMkLst>
        <pc:spChg chg="del">
          <ac:chgData name="Stefan Ternvald" userId="27256e532a2eecd7" providerId="LiveId" clId="{8BCA4865-A25B-4615-AA79-39E932D3B432}" dt="2024-11-18T15:21:53.131" v="512" actId="478"/>
          <ac:spMkLst>
            <pc:docMk/>
            <pc:sldMk cId="361530594" sldId="315"/>
            <ac:spMk id="2" creationId="{05B4128B-0F8C-CE50-FE88-0414D062867B}"/>
          </ac:spMkLst>
        </pc:spChg>
        <pc:spChg chg="del">
          <ac:chgData name="Stefan Ternvald" userId="27256e532a2eecd7" providerId="LiveId" clId="{8BCA4865-A25B-4615-AA79-39E932D3B432}" dt="2024-11-18T15:21:51.889" v="511" actId="478"/>
          <ac:spMkLst>
            <pc:docMk/>
            <pc:sldMk cId="361530594" sldId="315"/>
            <ac:spMk id="3" creationId="{869E5ED1-95C4-48E5-0AA5-5FBF2BBEF4A5}"/>
          </ac:spMkLst>
        </pc:spChg>
        <pc:spChg chg="add mod">
          <ac:chgData name="Stefan Ternvald" userId="27256e532a2eecd7" providerId="LiveId" clId="{8BCA4865-A25B-4615-AA79-39E932D3B432}" dt="2024-11-18T15:22:38.059" v="521" actId="1076"/>
          <ac:spMkLst>
            <pc:docMk/>
            <pc:sldMk cId="361530594" sldId="315"/>
            <ac:spMk id="6" creationId="{1799B9AA-0072-A6D3-9060-0FC83A1C9367}"/>
          </ac:spMkLst>
        </pc:spChg>
        <pc:spChg chg="add mod">
          <ac:chgData name="Stefan Ternvald" userId="27256e532a2eecd7" providerId="LiveId" clId="{8BCA4865-A25B-4615-AA79-39E932D3B432}" dt="2024-11-20T13:48:35.892" v="2012" actId="255"/>
          <ac:spMkLst>
            <pc:docMk/>
            <pc:sldMk cId="361530594" sldId="315"/>
            <ac:spMk id="7" creationId="{48FC883A-4DA5-7C00-0DAE-3AE3EBF4E84C}"/>
          </ac:spMkLst>
        </pc:spChg>
      </pc:sldChg>
      <pc:sldChg chg="addSp delSp modSp new mod">
        <pc:chgData name="Stefan Ternvald" userId="27256e532a2eecd7" providerId="LiveId" clId="{8BCA4865-A25B-4615-AA79-39E932D3B432}" dt="2024-11-19T10:09:51.867" v="1282" actId="1076"/>
        <pc:sldMkLst>
          <pc:docMk/>
          <pc:sldMk cId="2185835718" sldId="316"/>
        </pc:sldMkLst>
        <pc:spChg chg="del">
          <ac:chgData name="Stefan Ternvald" userId="27256e532a2eecd7" providerId="LiveId" clId="{8BCA4865-A25B-4615-AA79-39E932D3B432}" dt="2024-11-19T09:37:47.304" v="864" actId="478"/>
          <ac:spMkLst>
            <pc:docMk/>
            <pc:sldMk cId="2185835718" sldId="316"/>
            <ac:spMk id="2" creationId="{12CBB6F6-7ACA-7C62-151D-03E2C7A388E6}"/>
          </ac:spMkLst>
        </pc:spChg>
        <pc:spChg chg="del">
          <ac:chgData name="Stefan Ternvald" userId="27256e532a2eecd7" providerId="LiveId" clId="{8BCA4865-A25B-4615-AA79-39E932D3B432}" dt="2024-11-19T09:37:45.744" v="863" actId="478"/>
          <ac:spMkLst>
            <pc:docMk/>
            <pc:sldMk cId="2185835718" sldId="316"/>
            <ac:spMk id="3" creationId="{28725180-B853-069F-8262-6F2D295AF02D}"/>
          </ac:spMkLst>
        </pc:spChg>
        <pc:spChg chg="add mod">
          <ac:chgData name="Stefan Ternvald" userId="27256e532a2eecd7" providerId="LiveId" clId="{8BCA4865-A25B-4615-AA79-39E932D3B432}" dt="2024-11-19T10:09:51.867" v="1282" actId="1076"/>
          <ac:spMkLst>
            <pc:docMk/>
            <pc:sldMk cId="2185835718" sldId="316"/>
            <ac:spMk id="6" creationId="{951A347B-A6C0-47D3-6310-34BD17D8398F}"/>
          </ac:spMkLst>
        </pc:spChg>
        <pc:spChg chg="add mod">
          <ac:chgData name="Stefan Ternvald" userId="27256e532a2eecd7" providerId="LiveId" clId="{8BCA4865-A25B-4615-AA79-39E932D3B432}" dt="2024-11-19T10:09:26.949" v="1280" actId="255"/>
          <ac:spMkLst>
            <pc:docMk/>
            <pc:sldMk cId="2185835718" sldId="316"/>
            <ac:spMk id="7" creationId="{A06D5468-0D8A-C647-66CD-54180FA402B6}"/>
          </ac:spMkLst>
        </pc:spChg>
        <pc:spChg chg="add mod">
          <ac:chgData name="Stefan Ternvald" userId="27256e532a2eecd7" providerId="LiveId" clId="{8BCA4865-A25B-4615-AA79-39E932D3B432}" dt="2024-11-19T10:09:35.881" v="1281"/>
          <ac:spMkLst>
            <pc:docMk/>
            <pc:sldMk cId="2185835718" sldId="316"/>
            <ac:spMk id="17" creationId="{DD9691C8-9031-768C-3580-A6241767E4A4}"/>
          </ac:spMkLst>
        </pc:spChg>
        <pc:picChg chg="add del mod">
          <ac:chgData name="Stefan Ternvald" userId="27256e532a2eecd7" providerId="LiveId" clId="{8BCA4865-A25B-4615-AA79-39E932D3B432}" dt="2024-11-19T09:40:25.214" v="880" actId="478"/>
          <ac:picMkLst>
            <pc:docMk/>
            <pc:sldMk cId="2185835718" sldId="316"/>
            <ac:picMk id="8" creationId="{964122F0-83CA-553F-7E6E-FD8C7EF2E07A}"/>
          </ac:picMkLst>
        </pc:picChg>
        <pc:picChg chg="add del mod">
          <ac:chgData name="Stefan Ternvald" userId="27256e532a2eecd7" providerId="LiveId" clId="{8BCA4865-A25B-4615-AA79-39E932D3B432}" dt="2024-11-19T09:40:37.984" v="884" actId="478"/>
          <ac:picMkLst>
            <pc:docMk/>
            <pc:sldMk cId="2185835718" sldId="316"/>
            <ac:picMk id="9" creationId="{6DE8E998-4C45-0367-2419-1E7A5F2A2A73}"/>
          </ac:picMkLst>
        </pc:picChg>
        <pc:picChg chg="add mod">
          <ac:chgData name="Stefan Ternvald" userId="27256e532a2eecd7" providerId="LiveId" clId="{8BCA4865-A25B-4615-AA79-39E932D3B432}" dt="2024-11-19T10:02:55.201" v="1117" actId="1076"/>
          <ac:picMkLst>
            <pc:docMk/>
            <pc:sldMk cId="2185835718" sldId="316"/>
            <ac:picMk id="12" creationId="{55D64D6B-5D46-FBDD-E0EF-917D032527FB}"/>
          </ac:picMkLst>
        </pc:picChg>
        <pc:picChg chg="add mod">
          <ac:chgData name="Stefan Ternvald" userId="27256e532a2eecd7" providerId="LiveId" clId="{8BCA4865-A25B-4615-AA79-39E932D3B432}" dt="2024-11-19T10:02:52.824" v="1116" actId="1076"/>
          <ac:picMkLst>
            <pc:docMk/>
            <pc:sldMk cId="2185835718" sldId="316"/>
            <ac:picMk id="14" creationId="{5443558E-0283-C86E-2EB5-C4F6CA565442}"/>
          </ac:picMkLst>
        </pc:picChg>
        <pc:picChg chg="add mod">
          <ac:chgData name="Stefan Ternvald" userId="27256e532a2eecd7" providerId="LiveId" clId="{8BCA4865-A25B-4615-AA79-39E932D3B432}" dt="2024-11-19T10:03:01.586" v="1118" actId="1076"/>
          <ac:picMkLst>
            <pc:docMk/>
            <pc:sldMk cId="2185835718" sldId="316"/>
            <ac:picMk id="16" creationId="{34F3215C-5ED1-9927-44FC-BECB5C9B1E7A}"/>
          </ac:picMkLst>
        </pc:picChg>
        <pc:cxnChg chg="add del mod">
          <ac:chgData name="Stefan Ternvald" userId="27256e532a2eecd7" providerId="LiveId" clId="{8BCA4865-A25B-4615-AA79-39E932D3B432}" dt="2024-11-19T09:42:41.013" v="936" actId="478"/>
          <ac:cxnSpMkLst>
            <pc:docMk/>
            <pc:sldMk cId="2185835718" sldId="316"/>
            <ac:cxnSpMk id="10" creationId="{F28ADC12-A708-4FCF-D4FE-7AD38033F8AE}"/>
          </ac:cxnSpMkLst>
        </pc:cxnChg>
      </pc:sldChg>
      <pc:sldChg chg="addSp delSp modSp new mod">
        <pc:chgData name="Stefan Ternvald" userId="27256e532a2eecd7" providerId="LiveId" clId="{8BCA4865-A25B-4615-AA79-39E932D3B432}" dt="2024-11-19T10:07:56.949" v="1274" actId="255"/>
        <pc:sldMkLst>
          <pc:docMk/>
          <pc:sldMk cId="1114942353" sldId="317"/>
        </pc:sldMkLst>
        <pc:spChg chg="del">
          <ac:chgData name="Stefan Ternvald" userId="27256e532a2eecd7" providerId="LiveId" clId="{8BCA4865-A25B-4615-AA79-39E932D3B432}" dt="2024-11-19T09:46:36.170" v="951" actId="478"/>
          <ac:spMkLst>
            <pc:docMk/>
            <pc:sldMk cId="1114942353" sldId="317"/>
            <ac:spMk id="2" creationId="{45DA2C58-F02E-413B-4274-6103897A1114}"/>
          </ac:spMkLst>
        </pc:spChg>
        <pc:spChg chg="del">
          <ac:chgData name="Stefan Ternvald" userId="27256e532a2eecd7" providerId="LiveId" clId="{8BCA4865-A25B-4615-AA79-39E932D3B432}" dt="2024-11-19T09:46:34.824" v="950" actId="478"/>
          <ac:spMkLst>
            <pc:docMk/>
            <pc:sldMk cId="1114942353" sldId="317"/>
            <ac:spMk id="3" creationId="{4C43288E-C7F2-D37B-B8D2-9E709A9B00A7}"/>
          </ac:spMkLst>
        </pc:spChg>
        <pc:spChg chg="add mod">
          <ac:chgData name="Stefan Ternvald" userId="27256e532a2eecd7" providerId="LiveId" clId="{8BCA4865-A25B-4615-AA79-39E932D3B432}" dt="2024-11-19T10:05:50.708" v="1208" actId="1076"/>
          <ac:spMkLst>
            <pc:docMk/>
            <pc:sldMk cId="1114942353" sldId="317"/>
            <ac:spMk id="6" creationId="{CF8D8889-EDAF-BF94-286F-C0CD127CDF24}"/>
          </ac:spMkLst>
        </pc:spChg>
        <pc:spChg chg="add mod">
          <ac:chgData name="Stefan Ternvald" userId="27256e532a2eecd7" providerId="LiveId" clId="{8BCA4865-A25B-4615-AA79-39E932D3B432}" dt="2024-11-19T10:07:56.949" v="1274" actId="255"/>
          <ac:spMkLst>
            <pc:docMk/>
            <pc:sldMk cId="1114942353" sldId="317"/>
            <ac:spMk id="7" creationId="{2D4B910D-21BA-7F83-08CF-0DFBAB5BF782}"/>
          </ac:spMkLst>
        </pc:spChg>
        <pc:spChg chg="add mod">
          <ac:chgData name="Stefan Ternvald" userId="27256e532a2eecd7" providerId="LiveId" clId="{8BCA4865-A25B-4615-AA79-39E932D3B432}" dt="2024-11-19T10:07:46.108" v="1273" actId="255"/>
          <ac:spMkLst>
            <pc:docMk/>
            <pc:sldMk cId="1114942353" sldId="317"/>
            <ac:spMk id="15" creationId="{48CAFCF5-EE79-9886-1CE5-F420D22B1FE7}"/>
          </ac:spMkLst>
        </pc:spChg>
        <pc:picChg chg="add del mod">
          <ac:chgData name="Stefan Ternvald" userId="27256e532a2eecd7" providerId="LiveId" clId="{8BCA4865-A25B-4615-AA79-39E932D3B432}" dt="2024-11-19T09:50:47.516" v="969" actId="478"/>
          <ac:picMkLst>
            <pc:docMk/>
            <pc:sldMk cId="1114942353" sldId="317"/>
            <ac:picMk id="8" creationId="{D7A25681-4F85-F4D3-CBE6-AB10DF327E32}"/>
          </ac:picMkLst>
        </pc:picChg>
        <pc:picChg chg="add del mod">
          <ac:chgData name="Stefan Ternvald" userId="27256e532a2eecd7" providerId="LiveId" clId="{8BCA4865-A25B-4615-AA79-39E932D3B432}" dt="2024-11-19T09:50:26.237" v="964" actId="478"/>
          <ac:picMkLst>
            <pc:docMk/>
            <pc:sldMk cId="1114942353" sldId="317"/>
            <ac:picMk id="9" creationId="{A3FC2C29-C851-0CA3-B0F6-1A980FBF362B}"/>
          </ac:picMkLst>
        </pc:picChg>
        <pc:picChg chg="add del mod">
          <ac:chgData name="Stefan Ternvald" userId="27256e532a2eecd7" providerId="LiveId" clId="{8BCA4865-A25B-4615-AA79-39E932D3B432}" dt="2024-11-19T09:50:51.157" v="970" actId="478"/>
          <ac:picMkLst>
            <pc:docMk/>
            <pc:sldMk cId="1114942353" sldId="317"/>
            <ac:picMk id="10" creationId="{CDB3F7E5-E57E-D387-79E3-600C8871271C}"/>
          </ac:picMkLst>
        </pc:picChg>
        <pc:picChg chg="add del mod">
          <ac:chgData name="Stefan Ternvald" userId="27256e532a2eecd7" providerId="LiveId" clId="{8BCA4865-A25B-4615-AA79-39E932D3B432}" dt="2024-11-19T09:57:31.464" v="971" actId="478"/>
          <ac:picMkLst>
            <pc:docMk/>
            <pc:sldMk cId="1114942353" sldId="317"/>
            <ac:picMk id="12" creationId="{E652ACAD-E2A5-59E0-D123-27ECA28F3C69}"/>
          </ac:picMkLst>
        </pc:picChg>
        <pc:picChg chg="add mod">
          <ac:chgData name="Stefan Ternvald" userId="27256e532a2eecd7" providerId="LiveId" clId="{8BCA4865-A25B-4615-AA79-39E932D3B432}" dt="2024-11-19T10:00:40.172" v="1041" actId="1076"/>
          <ac:picMkLst>
            <pc:docMk/>
            <pc:sldMk cId="1114942353" sldId="317"/>
            <ac:picMk id="14" creationId="{541FDC45-ADDE-9461-3A01-3C2CFD71BAED}"/>
          </ac:picMkLst>
        </pc:picChg>
      </pc:sldChg>
      <pc:sldChg chg="addSp delSp modSp new mod modAnim">
        <pc:chgData name="Stefan Ternvald" userId="27256e532a2eecd7" providerId="LiveId" clId="{8BCA4865-A25B-4615-AA79-39E932D3B432}" dt="2024-11-20T13:46:04.090" v="2010" actId="14100"/>
        <pc:sldMkLst>
          <pc:docMk/>
          <pc:sldMk cId="1130610519" sldId="318"/>
        </pc:sldMkLst>
        <pc:spChg chg="del">
          <ac:chgData name="Stefan Ternvald" userId="27256e532a2eecd7" providerId="LiveId" clId="{8BCA4865-A25B-4615-AA79-39E932D3B432}" dt="2024-11-19T10:21:53.995" v="1297" actId="478"/>
          <ac:spMkLst>
            <pc:docMk/>
            <pc:sldMk cId="1130610519" sldId="318"/>
            <ac:spMk id="2" creationId="{D7E47898-2D24-ED32-A173-90BAD603CEC8}"/>
          </ac:spMkLst>
        </pc:spChg>
        <pc:spChg chg="del">
          <ac:chgData name="Stefan Ternvald" userId="27256e532a2eecd7" providerId="LiveId" clId="{8BCA4865-A25B-4615-AA79-39E932D3B432}" dt="2024-11-19T10:21:52.701" v="1296" actId="478"/>
          <ac:spMkLst>
            <pc:docMk/>
            <pc:sldMk cId="1130610519" sldId="318"/>
            <ac:spMk id="3" creationId="{F8DAE46A-F928-D60D-44A9-1836FFF9B4E0}"/>
          </ac:spMkLst>
        </pc:spChg>
        <pc:spChg chg="add mod">
          <ac:chgData name="Stefan Ternvald" userId="27256e532a2eecd7" providerId="LiveId" clId="{8BCA4865-A25B-4615-AA79-39E932D3B432}" dt="2024-11-20T13:46:04.090" v="2010" actId="14100"/>
          <ac:spMkLst>
            <pc:docMk/>
            <pc:sldMk cId="1130610519" sldId="318"/>
            <ac:spMk id="7" creationId="{A1430597-08E3-DA03-7ECE-98F586CB484D}"/>
          </ac:spMkLst>
        </pc:spChg>
        <pc:spChg chg="add mod">
          <ac:chgData name="Stefan Ternvald" userId="27256e532a2eecd7" providerId="LiveId" clId="{8BCA4865-A25B-4615-AA79-39E932D3B432}" dt="2024-11-19T10:26:28.879" v="1330" actId="1076"/>
          <ac:spMkLst>
            <pc:docMk/>
            <pc:sldMk cId="1130610519" sldId="318"/>
            <ac:spMk id="9" creationId="{5F658B84-0E74-F247-2720-D425BBE33F93}"/>
          </ac:spMkLst>
        </pc:spChg>
      </pc:sldChg>
      <pc:sldChg chg="addSp delSp modSp new mod modAnim">
        <pc:chgData name="Stefan Ternvald" userId="27256e532a2eecd7" providerId="LiveId" clId="{8BCA4865-A25B-4615-AA79-39E932D3B432}" dt="2024-11-20T13:46:15.101" v="2011" actId="14100"/>
        <pc:sldMkLst>
          <pc:docMk/>
          <pc:sldMk cId="2916683379" sldId="319"/>
        </pc:sldMkLst>
        <pc:spChg chg="del">
          <ac:chgData name="Stefan Ternvald" userId="27256e532a2eecd7" providerId="LiveId" clId="{8BCA4865-A25B-4615-AA79-39E932D3B432}" dt="2024-11-19T10:22:00.265" v="1299" actId="478"/>
          <ac:spMkLst>
            <pc:docMk/>
            <pc:sldMk cId="2916683379" sldId="319"/>
            <ac:spMk id="2" creationId="{FECF719A-C643-3DF1-771B-F08B80A4916B}"/>
          </ac:spMkLst>
        </pc:spChg>
        <pc:spChg chg="del">
          <ac:chgData name="Stefan Ternvald" userId="27256e532a2eecd7" providerId="LiveId" clId="{8BCA4865-A25B-4615-AA79-39E932D3B432}" dt="2024-11-19T10:21:58.249" v="1298" actId="478"/>
          <ac:spMkLst>
            <pc:docMk/>
            <pc:sldMk cId="2916683379" sldId="319"/>
            <ac:spMk id="3" creationId="{CF8E9FE1-E0BC-7F6F-874C-2427496220A7}"/>
          </ac:spMkLst>
        </pc:spChg>
        <pc:spChg chg="add mod">
          <ac:chgData name="Stefan Ternvald" userId="27256e532a2eecd7" providerId="LiveId" clId="{8BCA4865-A25B-4615-AA79-39E932D3B432}" dt="2024-11-20T13:46:15.101" v="2011" actId="14100"/>
          <ac:spMkLst>
            <pc:docMk/>
            <pc:sldMk cId="2916683379" sldId="319"/>
            <ac:spMk id="7" creationId="{0FABA09F-9054-1633-880E-FD88C1028D5E}"/>
          </ac:spMkLst>
        </pc:spChg>
        <pc:spChg chg="add mod">
          <ac:chgData name="Stefan Ternvald" userId="27256e532a2eecd7" providerId="LiveId" clId="{8BCA4865-A25B-4615-AA79-39E932D3B432}" dt="2024-11-19T10:26:44.852" v="1332" actId="14100"/>
          <ac:spMkLst>
            <pc:docMk/>
            <pc:sldMk cId="2916683379" sldId="319"/>
            <ac:spMk id="9" creationId="{63670F38-9EB8-86C3-8226-02A8F40832C7}"/>
          </ac:spMkLst>
        </pc:spChg>
      </pc:sldChg>
      <pc:sldChg chg="addSp delSp modSp new mod">
        <pc:chgData name="Stefan Ternvald" userId="27256e532a2eecd7" providerId="LiveId" clId="{8BCA4865-A25B-4615-AA79-39E932D3B432}" dt="2024-11-20T14:03:04.719" v="2080" actId="207"/>
        <pc:sldMkLst>
          <pc:docMk/>
          <pc:sldMk cId="4287852230" sldId="320"/>
        </pc:sldMkLst>
        <pc:spChg chg="add del mod">
          <ac:chgData name="Stefan Ternvald" userId="27256e532a2eecd7" providerId="LiveId" clId="{8BCA4865-A25B-4615-AA79-39E932D3B432}" dt="2024-11-20T13:53:07.832" v="2051" actId="478"/>
          <ac:spMkLst>
            <pc:docMk/>
            <pc:sldMk cId="4287852230" sldId="320"/>
            <ac:spMk id="2" creationId="{9DBFF910-2B3F-5EC4-D2F6-C2535BB2AD43}"/>
          </ac:spMkLst>
        </pc:spChg>
        <pc:spChg chg="del">
          <ac:chgData name="Stefan Ternvald" userId="27256e532a2eecd7" providerId="LiveId" clId="{8BCA4865-A25B-4615-AA79-39E932D3B432}" dt="2024-11-19T10:29:57.272" v="1350" actId="478"/>
          <ac:spMkLst>
            <pc:docMk/>
            <pc:sldMk cId="4287852230" sldId="320"/>
            <ac:spMk id="2" creationId="{B28715E7-28D4-ADBB-B1D4-270D423B9B38}"/>
          </ac:spMkLst>
        </pc:spChg>
        <pc:spChg chg="del">
          <ac:chgData name="Stefan Ternvald" userId="27256e532a2eecd7" providerId="LiveId" clId="{8BCA4865-A25B-4615-AA79-39E932D3B432}" dt="2024-11-19T10:29:55.790" v="1349" actId="478"/>
          <ac:spMkLst>
            <pc:docMk/>
            <pc:sldMk cId="4287852230" sldId="320"/>
            <ac:spMk id="3" creationId="{24B86369-3AB3-E2B8-81ED-4EEFD0F00909}"/>
          </ac:spMkLst>
        </pc:spChg>
        <pc:spChg chg="add del mod">
          <ac:chgData name="Stefan Ternvald" userId="27256e532a2eecd7" providerId="LiveId" clId="{8BCA4865-A25B-4615-AA79-39E932D3B432}" dt="2024-11-20T14:02:06.911" v="2070" actId="478"/>
          <ac:spMkLst>
            <pc:docMk/>
            <pc:sldMk cId="4287852230" sldId="320"/>
            <ac:spMk id="3" creationId="{57A8012E-0F17-AC31-1766-B896FC3812B5}"/>
          </ac:spMkLst>
        </pc:spChg>
        <pc:spChg chg="add del mod">
          <ac:chgData name="Stefan Ternvald" userId="27256e532a2eecd7" providerId="LiveId" clId="{8BCA4865-A25B-4615-AA79-39E932D3B432}" dt="2024-11-19T10:30:50.740" v="1355" actId="21"/>
          <ac:spMkLst>
            <pc:docMk/>
            <pc:sldMk cId="4287852230" sldId="320"/>
            <ac:spMk id="6" creationId="{56952675-D8F5-8123-2339-DF7E89A936E7}"/>
          </ac:spMkLst>
        </pc:spChg>
        <pc:spChg chg="add mod">
          <ac:chgData name="Stefan Ternvald" userId="27256e532a2eecd7" providerId="LiveId" clId="{8BCA4865-A25B-4615-AA79-39E932D3B432}" dt="2024-11-20T14:03:04.719" v="2080" actId="207"/>
          <ac:spMkLst>
            <pc:docMk/>
            <pc:sldMk cId="4287852230" sldId="320"/>
            <ac:spMk id="6" creationId="{7FDA7541-8C96-9963-BFD0-C4220DEA24FE}"/>
          </ac:spMkLst>
        </pc:spChg>
        <pc:spChg chg="add mod">
          <ac:chgData name="Stefan Ternvald" userId="27256e532a2eecd7" providerId="LiveId" clId="{8BCA4865-A25B-4615-AA79-39E932D3B432}" dt="2024-11-20T13:53:44.112" v="2053" actId="1076"/>
          <ac:spMkLst>
            <pc:docMk/>
            <pc:sldMk cId="4287852230" sldId="320"/>
            <ac:spMk id="7" creationId="{C6C75138-7576-0C29-0712-1910D8A13EDE}"/>
          </ac:spMkLst>
        </pc:spChg>
        <pc:picChg chg="add mod">
          <ac:chgData name="Stefan Ternvald" userId="27256e532a2eecd7" providerId="LiveId" clId="{8BCA4865-A25B-4615-AA79-39E932D3B432}" dt="2024-11-20T13:51:19.129" v="2043" actId="14100"/>
          <ac:picMkLst>
            <pc:docMk/>
            <pc:sldMk cId="4287852230" sldId="320"/>
            <ac:picMk id="9" creationId="{20E4E327-3946-4A1B-D53E-25C81D29B683}"/>
          </ac:picMkLst>
        </pc:picChg>
      </pc:sldChg>
      <pc:sldChg chg="addSp delSp modSp new mod modAnim">
        <pc:chgData name="Stefan Ternvald" userId="27256e532a2eecd7" providerId="LiveId" clId="{8BCA4865-A25B-4615-AA79-39E932D3B432}" dt="2024-11-19T11:06:36.076" v="1559" actId="20577"/>
        <pc:sldMkLst>
          <pc:docMk/>
          <pc:sldMk cId="2133908301" sldId="321"/>
        </pc:sldMkLst>
        <pc:spChg chg="del">
          <ac:chgData name="Stefan Ternvald" userId="27256e532a2eecd7" providerId="LiveId" clId="{8BCA4865-A25B-4615-AA79-39E932D3B432}" dt="2024-11-19T10:38:13.987" v="1374" actId="478"/>
          <ac:spMkLst>
            <pc:docMk/>
            <pc:sldMk cId="2133908301" sldId="321"/>
            <ac:spMk id="2" creationId="{271028DD-CE5C-65DE-6D76-C483E027EE25}"/>
          </ac:spMkLst>
        </pc:spChg>
        <pc:spChg chg="del">
          <ac:chgData name="Stefan Ternvald" userId="27256e532a2eecd7" providerId="LiveId" clId="{8BCA4865-A25B-4615-AA79-39E932D3B432}" dt="2024-11-19T10:38:12.666" v="1373" actId="478"/>
          <ac:spMkLst>
            <pc:docMk/>
            <pc:sldMk cId="2133908301" sldId="321"/>
            <ac:spMk id="3" creationId="{15CB17EC-8AC4-39E0-040E-A227CF15A6BF}"/>
          </ac:spMkLst>
        </pc:spChg>
        <pc:spChg chg="add mod">
          <ac:chgData name="Stefan Ternvald" userId="27256e532a2eecd7" providerId="LiveId" clId="{8BCA4865-A25B-4615-AA79-39E932D3B432}" dt="2024-11-19T10:46:10.339" v="1449" actId="1076"/>
          <ac:spMkLst>
            <pc:docMk/>
            <pc:sldMk cId="2133908301" sldId="321"/>
            <ac:spMk id="6" creationId="{296583B2-E78F-3ADF-91C9-58302E124780}"/>
          </ac:spMkLst>
        </pc:spChg>
        <pc:spChg chg="add mod">
          <ac:chgData name="Stefan Ternvald" userId="27256e532a2eecd7" providerId="LiveId" clId="{8BCA4865-A25B-4615-AA79-39E932D3B432}" dt="2024-11-19T11:06:36.076" v="1559" actId="20577"/>
          <ac:spMkLst>
            <pc:docMk/>
            <pc:sldMk cId="2133908301" sldId="321"/>
            <ac:spMk id="8" creationId="{53CD06A5-14B0-C2FB-4933-C294678949B3}"/>
          </ac:spMkLst>
        </pc:spChg>
      </pc:sldChg>
      <pc:sldChg chg="addSp delSp modSp new mod modAnim">
        <pc:chgData name="Stefan Ternvald" userId="27256e532a2eecd7" providerId="LiveId" clId="{8BCA4865-A25B-4615-AA79-39E932D3B432}" dt="2024-11-20T14:09:46.142" v="2090"/>
        <pc:sldMkLst>
          <pc:docMk/>
          <pc:sldMk cId="3440352139" sldId="322"/>
        </pc:sldMkLst>
        <pc:spChg chg="del">
          <ac:chgData name="Stefan Ternvald" userId="27256e532a2eecd7" providerId="LiveId" clId="{8BCA4865-A25B-4615-AA79-39E932D3B432}" dt="2024-11-19T11:03:37.558" v="1540" actId="478"/>
          <ac:spMkLst>
            <pc:docMk/>
            <pc:sldMk cId="3440352139" sldId="322"/>
            <ac:spMk id="2" creationId="{8C0A89C5-65E4-70E8-000E-E0109999AD4A}"/>
          </ac:spMkLst>
        </pc:spChg>
        <pc:spChg chg="del">
          <ac:chgData name="Stefan Ternvald" userId="27256e532a2eecd7" providerId="LiveId" clId="{8BCA4865-A25B-4615-AA79-39E932D3B432}" dt="2024-11-19T11:03:35.196" v="1539" actId="478"/>
          <ac:spMkLst>
            <pc:docMk/>
            <pc:sldMk cId="3440352139" sldId="322"/>
            <ac:spMk id="3" creationId="{BC4748DC-322A-BBCA-E40E-A4119FA71990}"/>
          </ac:spMkLst>
        </pc:spChg>
        <pc:spChg chg="add mod">
          <ac:chgData name="Stefan Ternvald" userId="27256e532a2eecd7" providerId="LiveId" clId="{8BCA4865-A25B-4615-AA79-39E932D3B432}" dt="2024-11-19T12:51:53.501" v="1740" actId="20577"/>
          <ac:spMkLst>
            <pc:docMk/>
            <pc:sldMk cId="3440352139" sldId="322"/>
            <ac:spMk id="7" creationId="{61658F7D-3986-29E7-9075-6379FE9D7970}"/>
          </ac:spMkLst>
        </pc:spChg>
        <pc:spChg chg="add mod">
          <ac:chgData name="Stefan Ternvald" userId="27256e532a2eecd7" providerId="LiveId" clId="{8BCA4865-A25B-4615-AA79-39E932D3B432}" dt="2024-11-19T11:04:26.063" v="1545"/>
          <ac:spMkLst>
            <pc:docMk/>
            <pc:sldMk cId="3440352139" sldId="322"/>
            <ac:spMk id="8" creationId="{C2AC588B-1CF3-2F63-2C13-3A7D1C9AD300}"/>
          </ac:spMkLst>
        </pc:spChg>
      </pc:sldChg>
      <pc:sldChg chg="addSp delSp modSp new mod modAnim">
        <pc:chgData name="Stefan Ternvald" userId="27256e532a2eecd7" providerId="LiveId" clId="{8BCA4865-A25B-4615-AA79-39E932D3B432}" dt="2024-11-20T14:10:12.159" v="2091"/>
        <pc:sldMkLst>
          <pc:docMk/>
          <pc:sldMk cId="297633472" sldId="323"/>
        </pc:sldMkLst>
        <pc:spChg chg="del">
          <ac:chgData name="Stefan Ternvald" userId="27256e532a2eecd7" providerId="LiveId" clId="{8BCA4865-A25B-4615-AA79-39E932D3B432}" dt="2024-11-19T11:03:30.033" v="1538" actId="478"/>
          <ac:spMkLst>
            <pc:docMk/>
            <pc:sldMk cId="297633472" sldId="323"/>
            <ac:spMk id="2" creationId="{2282BB5F-50F6-5534-4F8C-740F6019DC0A}"/>
          </ac:spMkLst>
        </pc:spChg>
        <pc:spChg chg="del">
          <ac:chgData name="Stefan Ternvald" userId="27256e532a2eecd7" providerId="LiveId" clId="{8BCA4865-A25B-4615-AA79-39E932D3B432}" dt="2024-11-19T11:03:28.666" v="1537" actId="478"/>
          <ac:spMkLst>
            <pc:docMk/>
            <pc:sldMk cId="297633472" sldId="323"/>
            <ac:spMk id="3" creationId="{7F53D181-7102-B578-56F5-2AFED38729AD}"/>
          </ac:spMkLst>
        </pc:spChg>
        <pc:spChg chg="add mod">
          <ac:chgData name="Stefan Ternvald" userId="27256e532a2eecd7" providerId="LiveId" clId="{8BCA4865-A25B-4615-AA79-39E932D3B432}" dt="2024-11-19T11:06:12.217" v="1557" actId="20577"/>
          <ac:spMkLst>
            <pc:docMk/>
            <pc:sldMk cId="297633472" sldId="323"/>
            <ac:spMk id="7" creationId="{A5F8408C-C460-E19C-A498-6FFB0C0F3081}"/>
          </ac:spMkLst>
        </pc:spChg>
        <pc:spChg chg="add mod">
          <ac:chgData name="Stefan Ternvald" userId="27256e532a2eecd7" providerId="LiveId" clId="{8BCA4865-A25B-4615-AA79-39E932D3B432}" dt="2024-11-19T11:04:30.333" v="1546"/>
          <ac:spMkLst>
            <pc:docMk/>
            <pc:sldMk cId="297633472" sldId="323"/>
            <ac:spMk id="8" creationId="{09E9195F-2F43-6800-58F4-36F955FAD6CC}"/>
          </ac:spMkLst>
        </pc:spChg>
      </pc:sldChg>
      <pc:sldChg chg="modSp mod">
        <pc:chgData name="Stefan Ternvald" userId="27256e532a2eecd7" providerId="LiveId" clId="{8BCA4865-A25B-4615-AA79-39E932D3B432}" dt="2024-11-19T16:10:03.261" v="1828" actId="255"/>
        <pc:sldMkLst>
          <pc:docMk/>
          <pc:sldMk cId="4259172433" sldId="324"/>
        </pc:sldMkLst>
        <pc:spChg chg="mod">
          <ac:chgData name="Stefan Ternvald" userId="27256e532a2eecd7" providerId="LiveId" clId="{8BCA4865-A25B-4615-AA79-39E932D3B432}" dt="2024-11-19T16:06:19.633" v="1814" actId="6549"/>
          <ac:spMkLst>
            <pc:docMk/>
            <pc:sldMk cId="4259172433" sldId="324"/>
            <ac:spMk id="4" creationId="{D20A3497-6EFF-BCBC-3513-0565BD575BE3}"/>
          </ac:spMkLst>
        </pc:spChg>
        <pc:spChg chg="mod">
          <ac:chgData name="Stefan Ternvald" userId="27256e532a2eecd7" providerId="LiveId" clId="{8BCA4865-A25B-4615-AA79-39E932D3B432}" dt="2024-11-19T16:10:03.261" v="1828" actId="255"/>
          <ac:spMkLst>
            <pc:docMk/>
            <pc:sldMk cId="4259172433" sldId="324"/>
            <ac:spMk id="5" creationId="{3309942F-7E87-588C-0AFD-E503D39C0CD6}"/>
          </ac:spMkLst>
        </pc:spChg>
      </pc:sldChg>
      <pc:sldChg chg="modSp mod">
        <pc:chgData name="Stefan Ternvald" userId="27256e532a2eecd7" providerId="LiveId" clId="{8BCA4865-A25B-4615-AA79-39E932D3B432}" dt="2024-11-19T16:10:14.245" v="1829" actId="255"/>
        <pc:sldMkLst>
          <pc:docMk/>
          <pc:sldMk cId="1353221072" sldId="325"/>
        </pc:sldMkLst>
        <pc:spChg chg="mod">
          <ac:chgData name="Stefan Ternvald" userId="27256e532a2eecd7" providerId="LiveId" clId="{8BCA4865-A25B-4615-AA79-39E932D3B432}" dt="2024-11-19T16:10:14.245" v="1829" actId="255"/>
          <ac:spMkLst>
            <pc:docMk/>
            <pc:sldMk cId="1353221072" sldId="325"/>
            <ac:spMk id="6" creationId="{FCA64367-B01F-D56F-4A9F-7CDDECD23D8E}"/>
          </ac:spMkLst>
        </pc:spChg>
      </pc:sldChg>
      <pc:sldChg chg="modSp mod">
        <pc:chgData name="Stefan Ternvald" userId="27256e532a2eecd7" providerId="LiveId" clId="{8BCA4865-A25B-4615-AA79-39E932D3B432}" dt="2024-11-19T16:10:23.210" v="1830" actId="255"/>
        <pc:sldMkLst>
          <pc:docMk/>
          <pc:sldMk cId="3304473021" sldId="326"/>
        </pc:sldMkLst>
        <pc:spChg chg="mod">
          <ac:chgData name="Stefan Ternvald" userId="27256e532a2eecd7" providerId="LiveId" clId="{8BCA4865-A25B-4615-AA79-39E932D3B432}" dt="2024-11-19T16:10:23.210" v="1830" actId="255"/>
          <ac:spMkLst>
            <pc:docMk/>
            <pc:sldMk cId="3304473021" sldId="326"/>
            <ac:spMk id="8" creationId="{BC0FD63B-F5AB-D6F1-B2A3-507EFFAF0316}"/>
          </ac:spMkLst>
        </pc:spChg>
      </pc:sldChg>
      <pc:sldChg chg="modSp mod">
        <pc:chgData name="Stefan Ternvald" userId="27256e532a2eecd7" providerId="LiveId" clId="{8BCA4865-A25B-4615-AA79-39E932D3B432}" dt="2024-11-19T16:10:30.819" v="1831" actId="255"/>
        <pc:sldMkLst>
          <pc:docMk/>
          <pc:sldMk cId="1502412393" sldId="327"/>
        </pc:sldMkLst>
        <pc:spChg chg="mod">
          <ac:chgData name="Stefan Ternvald" userId="27256e532a2eecd7" providerId="LiveId" clId="{8BCA4865-A25B-4615-AA79-39E932D3B432}" dt="2024-11-19T16:10:30.819" v="1831" actId="255"/>
          <ac:spMkLst>
            <pc:docMk/>
            <pc:sldMk cId="1502412393" sldId="327"/>
            <ac:spMk id="6" creationId="{2E0B5591-B42E-7A31-39EF-95FEFDAF8294}"/>
          </ac:spMkLst>
        </pc:spChg>
      </pc:sldChg>
      <pc:sldChg chg="addSp delSp modSp new mod modAnim">
        <pc:chgData name="Stefan Ternvald" userId="27256e532a2eecd7" providerId="LiveId" clId="{8BCA4865-A25B-4615-AA79-39E932D3B432}" dt="2024-11-20T14:36:44.779" v="2095"/>
        <pc:sldMkLst>
          <pc:docMk/>
          <pc:sldMk cId="3261035874" sldId="328"/>
        </pc:sldMkLst>
        <pc:spChg chg="del">
          <ac:chgData name="Stefan Ternvald" userId="27256e532a2eecd7" providerId="LiveId" clId="{8BCA4865-A25B-4615-AA79-39E932D3B432}" dt="2024-11-20T13:36:25.050" v="1922" actId="478"/>
          <ac:spMkLst>
            <pc:docMk/>
            <pc:sldMk cId="3261035874" sldId="328"/>
            <ac:spMk id="2" creationId="{8F967EEC-A268-1039-DEF0-86065CF66ED8}"/>
          </ac:spMkLst>
        </pc:spChg>
        <pc:spChg chg="del">
          <ac:chgData name="Stefan Ternvald" userId="27256e532a2eecd7" providerId="LiveId" clId="{8BCA4865-A25B-4615-AA79-39E932D3B432}" dt="2024-11-20T13:36:23.585" v="1921" actId="478"/>
          <ac:spMkLst>
            <pc:docMk/>
            <pc:sldMk cId="3261035874" sldId="328"/>
            <ac:spMk id="3" creationId="{916BEDA4-E3A8-9BA0-8A3A-4BA79870D0EC}"/>
          </ac:spMkLst>
        </pc:spChg>
        <pc:spChg chg="add mod">
          <ac:chgData name="Stefan Ternvald" userId="27256e532a2eecd7" providerId="LiveId" clId="{8BCA4865-A25B-4615-AA79-39E932D3B432}" dt="2024-11-20T13:41:22.664" v="2002" actId="14100"/>
          <ac:spMkLst>
            <pc:docMk/>
            <pc:sldMk cId="3261035874" sldId="328"/>
            <ac:spMk id="7" creationId="{D2863ACB-7496-0A5D-ECE4-E428FF9C6E68}"/>
          </ac:spMkLst>
        </pc:spChg>
        <pc:spChg chg="add mod">
          <ac:chgData name="Stefan Ternvald" userId="27256e532a2eecd7" providerId="LiveId" clId="{8BCA4865-A25B-4615-AA79-39E932D3B432}" dt="2024-11-20T13:39:11.434" v="1988" actId="1076"/>
          <ac:spMkLst>
            <pc:docMk/>
            <pc:sldMk cId="3261035874" sldId="328"/>
            <ac:spMk id="8" creationId="{92CB4D4F-6F9D-CF17-DC4F-A4ED78BE8CD1}"/>
          </ac:spMkLst>
        </pc:spChg>
      </pc:sldChg>
      <pc:sldChg chg="addSp delSp modSp new mod">
        <pc:chgData name="Stefan Ternvald" userId="27256e532a2eecd7" providerId="LiveId" clId="{8BCA4865-A25B-4615-AA79-39E932D3B432}" dt="2024-11-20T13:42:08.208" v="2006" actId="1076"/>
        <pc:sldMkLst>
          <pc:docMk/>
          <pc:sldMk cId="4081409774" sldId="329"/>
        </pc:sldMkLst>
        <pc:spChg chg="del">
          <ac:chgData name="Stefan Ternvald" userId="27256e532a2eecd7" providerId="LiveId" clId="{8BCA4865-A25B-4615-AA79-39E932D3B432}" dt="2024-11-20T13:39:44.427" v="1992" actId="478"/>
          <ac:spMkLst>
            <pc:docMk/>
            <pc:sldMk cId="4081409774" sldId="329"/>
            <ac:spMk id="2" creationId="{9D486C41-841B-1945-75E9-1F81BEE81A71}"/>
          </ac:spMkLst>
        </pc:spChg>
        <pc:spChg chg="del">
          <ac:chgData name="Stefan Ternvald" userId="27256e532a2eecd7" providerId="LiveId" clId="{8BCA4865-A25B-4615-AA79-39E932D3B432}" dt="2024-11-20T13:39:42.866" v="1991" actId="478"/>
          <ac:spMkLst>
            <pc:docMk/>
            <pc:sldMk cId="4081409774" sldId="329"/>
            <ac:spMk id="3" creationId="{6D9A9D5D-A20E-DBC4-49AC-D9D3E854C9E1}"/>
          </ac:spMkLst>
        </pc:spChg>
        <pc:spChg chg="add mod">
          <ac:chgData name="Stefan Ternvald" userId="27256e532a2eecd7" providerId="LiveId" clId="{8BCA4865-A25B-4615-AA79-39E932D3B432}" dt="2024-11-20T13:42:08.208" v="2006" actId="1076"/>
          <ac:spMkLst>
            <pc:docMk/>
            <pc:sldMk cId="4081409774" sldId="329"/>
            <ac:spMk id="7" creationId="{F474A509-F9A6-7D7B-50D3-CE7EAD8AD9B3}"/>
          </ac:spMkLst>
        </pc:spChg>
        <pc:spChg chg="add mod">
          <ac:chgData name="Stefan Ternvald" userId="27256e532a2eecd7" providerId="LiveId" clId="{8BCA4865-A25B-4615-AA79-39E932D3B432}" dt="2024-11-20T13:40:15.907" v="1995"/>
          <ac:spMkLst>
            <pc:docMk/>
            <pc:sldMk cId="4081409774" sldId="329"/>
            <ac:spMk id="8" creationId="{48F4A91E-3304-60D6-24CD-7DF9D5C8F7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7E74C-CFBC-4B5C-9B7C-ACA7B904AF6F}" type="datetimeFigureOut">
              <a:rPr lang="sv-SE" smtClean="0"/>
              <a:t>2024-11-20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07A07-7BEA-4957-859B-D0135DFDE025}" type="slidenum">
              <a:rPr lang="sv-SE" smtClean="0"/>
              <a:t>‹#›</a:t>
            </a:fld>
            <a:endParaRPr lang="sv-SE"/>
          </a:p>
        </p:txBody>
      </p:sp>
    </p:spTree>
    <p:extLst>
      <p:ext uri="{BB962C8B-B14F-4D97-AF65-F5344CB8AC3E}">
        <p14:creationId xmlns:p14="http://schemas.microsoft.com/office/powerpoint/2010/main" val="299532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2023-11-05 version 0.4</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sv-SE" dirty="0"/>
              <a:t> Färdigställt </a:t>
            </a:r>
            <a:r>
              <a:rPr lang="sv-SE" dirty="0" err="1"/>
              <a:t>high-light</a:t>
            </a:r>
            <a:r>
              <a:rPr lang="sv-SE" dirty="0"/>
              <a:t> text på Tomas bilder</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sv-SE" dirty="0"/>
              <a:t>Jobbat vidare med bilderna på ”Inköpslista”</a:t>
            </a:r>
          </a:p>
          <a:p>
            <a:pPr marL="0" indent="0">
              <a:buFontTx/>
              <a:buNone/>
            </a:pPr>
            <a:endParaRPr lang="sv-SE" dirty="0"/>
          </a:p>
          <a:p>
            <a:pPr marL="0" indent="0">
              <a:buFontTx/>
              <a:buNone/>
            </a:pPr>
            <a:r>
              <a:rPr lang="sv-SE" dirty="0"/>
              <a:t>2023-11-04 version 0.3</a:t>
            </a:r>
          </a:p>
          <a:p>
            <a:pPr marL="628650" lvl="1" indent="-171450">
              <a:buFont typeface="Wingdings" pitchFamily="2" charset="2"/>
              <a:buChar char="q"/>
            </a:pPr>
            <a:r>
              <a:rPr lang="sv-SE" dirty="0"/>
              <a:t> Lagt till bilder under punkt 3 Surfa inkognito</a:t>
            </a:r>
          </a:p>
          <a:p>
            <a:pPr marL="628650" lvl="1" indent="-171450">
              <a:buFont typeface="Wingdings" pitchFamily="2" charset="2"/>
              <a:buChar char="q"/>
            </a:pPr>
            <a:r>
              <a:rPr lang="sv-SE" dirty="0"/>
              <a:t>Ändrat form för att </a:t>
            </a:r>
            <a:r>
              <a:rPr lang="sv-SE" dirty="0" err="1"/>
              <a:t>highlighta</a:t>
            </a:r>
            <a:r>
              <a:rPr lang="sv-SE" dirty="0"/>
              <a:t> aktuell text som man pratar om.</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D0B0D-0754-4E83-AC28-884577D0EDB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69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Tomas visar telefonen</a:t>
            </a:r>
          </a:p>
        </p:txBody>
      </p:sp>
      <p:sp>
        <p:nvSpPr>
          <p:cNvPr id="4" name="Platshållare för bildnummer 3"/>
          <p:cNvSpPr>
            <a:spLocks noGrp="1"/>
          </p:cNvSpPr>
          <p:nvPr>
            <p:ph type="sldNum" sz="quarter" idx="5"/>
          </p:nvPr>
        </p:nvSpPr>
        <p:spPr/>
        <p:txBody>
          <a:bodyPr/>
          <a:lstStyle/>
          <a:p>
            <a:fld id="{506D0B0D-0754-4E83-AC28-884577D0EDB1}" type="slidenum">
              <a:rPr lang="sv-SE" smtClean="0"/>
              <a:t>6</a:t>
            </a:fld>
            <a:endParaRPr lang="sv-SE"/>
          </a:p>
        </p:txBody>
      </p:sp>
    </p:spTree>
    <p:extLst>
      <p:ext uri="{BB962C8B-B14F-4D97-AF65-F5344CB8AC3E}">
        <p14:creationId xmlns:p14="http://schemas.microsoft.com/office/powerpoint/2010/main" val="312078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latin typeface="Helvetica Neue" panose="02000503000000020004" pitchFamily="2" charset="0"/>
              </a:rPr>
              <a:t>1. Sekretess: När du surfar inkognito, </a:t>
            </a:r>
            <a:r>
              <a:rPr lang="sv-SE" b="1" dirty="0">
                <a:effectLst/>
                <a:latin typeface="Helvetica Neue" panose="02000503000000020004" pitchFamily="2" charset="0"/>
              </a:rPr>
              <a:t>sparas ingen webbhistorik, cookies eller </a:t>
            </a:r>
            <a:r>
              <a:rPr lang="sv-SE" b="1" dirty="0" err="1">
                <a:effectLst/>
                <a:latin typeface="Helvetica Neue" panose="02000503000000020004" pitchFamily="2" charset="0"/>
              </a:rPr>
              <a:t>cachade</a:t>
            </a:r>
            <a:r>
              <a:rPr lang="sv-SE" b="1" dirty="0">
                <a:effectLst/>
                <a:latin typeface="Helvetica Neue" panose="02000503000000020004" pitchFamily="2" charset="0"/>
              </a:rPr>
              <a:t> filer på din enhet</a:t>
            </a:r>
            <a:r>
              <a:rPr lang="sv-SE" dirty="0">
                <a:effectLst/>
                <a:latin typeface="Helvetica Neue" panose="02000503000000020004" pitchFamily="2" charset="0"/>
              </a:rPr>
              <a:t>. Detta innebär att </a:t>
            </a:r>
            <a:r>
              <a:rPr lang="sv-SE" b="1" dirty="0">
                <a:effectLst/>
                <a:latin typeface="Helvetica Neue" panose="02000503000000020004" pitchFamily="2" charset="0"/>
              </a:rPr>
              <a:t>ingen annan som använder samma enhet kan se vilka webbplatser du har besökt eller vad du har gjort online</a:t>
            </a:r>
            <a:r>
              <a:rPr lang="sv-SE" dirty="0">
                <a:effectLst/>
                <a:latin typeface="Helvetica Neue" panose="02000503000000020004" pitchFamily="2" charset="0"/>
              </a:rPr>
              <a:t>.</a:t>
            </a:r>
            <a:br>
              <a:rPr lang="sv-SE" dirty="0">
                <a:effectLst/>
                <a:latin typeface="Helvetica Neue" panose="02000503000000020004" pitchFamily="2" charset="0"/>
              </a:rPr>
            </a:br>
            <a:endParaRPr lang="sv-SE" dirty="0">
              <a:effectLst/>
              <a:latin typeface="Helvetica Neue" panose="02000503000000020004" pitchFamily="2" charset="0"/>
            </a:endParaRPr>
          </a:p>
          <a:p>
            <a:r>
              <a:rPr lang="sv-SE" dirty="0">
                <a:effectLst/>
                <a:latin typeface="Helvetica Neue" panose="02000503000000020004" pitchFamily="2" charset="0"/>
              </a:rPr>
              <a:t>2. Skydd mot spårning: Många webbplatser och annonsnätverk använder spårningsmetoder för att samla in information om dina surfvanor och intressen. Genom att surfa inkognito kan du undvika att bli spårad och därmed minska mängden riktade annonser och personlig information som samlas in om dig.</a:t>
            </a:r>
          </a:p>
          <a:p>
            <a:endParaRPr lang="sv-SE" dirty="0">
              <a:effectLst/>
              <a:latin typeface="Helvetica Neue" panose="02000503000000020004" pitchFamily="2" charset="0"/>
            </a:endParaRPr>
          </a:p>
          <a:p>
            <a:r>
              <a:rPr lang="sv-SE" dirty="0">
                <a:effectLst/>
                <a:latin typeface="Helvetica Neue" panose="02000503000000020004" pitchFamily="2" charset="0"/>
              </a:rPr>
              <a:t>3. Delning av enheter: Om du delar en dator eller annan enhet med andra, kan det vara användbart att surfa inkognito för att undvika att dina personliga uppgifter och inloggningsuppgifter sparas på enheten.</a:t>
            </a:r>
          </a:p>
          <a:p>
            <a:endParaRPr lang="sv-SE" dirty="0">
              <a:effectLst/>
              <a:latin typeface="Helvetica Neue" panose="02000503000000020004" pitchFamily="2" charset="0"/>
            </a:endParaRPr>
          </a:p>
          <a:p>
            <a:r>
              <a:rPr lang="sv-SE" dirty="0">
                <a:effectLst/>
                <a:latin typeface="Helvetica Neue" panose="02000503000000020004" pitchFamily="2" charset="0"/>
              </a:rPr>
              <a:t>4. Testning av webbplatser: Om du är webbutvecklare eller designer kan det vara användbart att surfa inkognito för att testa hur en webbplats ser ut och fungerar för en användare som inte har någon tidigare webbhistorik eller sparade cookies.</a:t>
            </a:r>
          </a:p>
          <a:p>
            <a:endParaRPr lang="sv-SE" dirty="0">
              <a:effectLst/>
              <a:latin typeface="Helvetica Neue" panose="02000503000000020004" pitchFamily="2" charset="0"/>
            </a:endParaRPr>
          </a:p>
          <a:p>
            <a:r>
              <a:rPr lang="sv-SE" dirty="0">
                <a:effectLst/>
                <a:latin typeface="Helvetica Neue" panose="02000503000000020004" pitchFamily="2" charset="0"/>
              </a:rPr>
              <a:t>5. </a:t>
            </a:r>
            <a:r>
              <a:rPr lang="sv-SE" dirty="0" err="1">
                <a:effectLst/>
                <a:latin typeface="Helvetica Neue" panose="02000503000000020004" pitchFamily="2" charset="0"/>
              </a:rPr>
              <a:t>Bypassa</a:t>
            </a:r>
            <a:r>
              <a:rPr lang="sv-SE" dirty="0">
                <a:effectLst/>
                <a:latin typeface="Helvetica Neue" panose="02000503000000020004" pitchFamily="2" charset="0"/>
              </a:rPr>
              <a:t> vissa begränsningar: Vissa webbplatser eller tjänster kan begränsa tillgången baserat på din webbhistorik eller cookies. Genom att surfa inkognito kan du kringgå dessa begränsningar och få tillgång till innehåll som annars kan vara blockerat.</a:t>
            </a:r>
          </a:p>
          <a:p>
            <a:endParaRPr lang="sv-SE"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latin typeface="Helvetica Neue" panose="02000503000000020004" pitchFamily="2" charset="0"/>
              </a:rPr>
              <a:t>Det är viktigt att komma ihåg att </a:t>
            </a:r>
            <a:r>
              <a:rPr lang="sv-SE" dirty="0" err="1">
                <a:effectLst/>
                <a:latin typeface="Helvetica Neue" panose="02000503000000020004" pitchFamily="2" charset="0"/>
              </a:rPr>
              <a:t>surfning</a:t>
            </a:r>
            <a:r>
              <a:rPr lang="sv-SE" dirty="0">
                <a:effectLst/>
                <a:latin typeface="Helvetica Neue" panose="02000503000000020004" pitchFamily="2" charset="0"/>
              </a:rPr>
              <a:t> i inkognito-läge inte ger fullständig anonymitet eller säkerhet online. Din internetleverantör, arbetsgivare eller andra kan fortfarande se vilka webbplatser du besöker. För att uppnå högre säkerhet och anonymitet kan det vara nödvändigt att använda andra verktyg och metoder, som VPN-tjänster eller Tor-nätverket.</a:t>
            </a:r>
          </a:p>
          <a:p>
            <a:endParaRPr lang="sv-SE" dirty="0">
              <a:effectLst/>
              <a:latin typeface="Helvetica Neue" panose="02000503000000020004" pitchFamily="2" charset="0"/>
            </a:endParaRPr>
          </a:p>
          <a:p>
            <a:pPr marL="171450" indent="-171450">
              <a:buFont typeface="Arial" panose="020B0604020202020204" pitchFamily="34" charset="0"/>
              <a:buChar char="•"/>
            </a:pPr>
            <a:endParaRPr lang="sv-SE" sz="1200" i="1" dirty="0"/>
          </a:p>
        </p:txBody>
      </p:sp>
      <p:sp>
        <p:nvSpPr>
          <p:cNvPr id="4" name="Platshållare för bildnummer 3"/>
          <p:cNvSpPr>
            <a:spLocks noGrp="1"/>
          </p:cNvSpPr>
          <p:nvPr>
            <p:ph type="sldNum" sz="quarter" idx="5"/>
          </p:nvPr>
        </p:nvSpPr>
        <p:spPr/>
        <p:txBody>
          <a:bodyPr/>
          <a:lstStyle/>
          <a:p>
            <a:fld id="{506D0B0D-0754-4E83-AC28-884577D0EDB1}" type="slidenum">
              <a:rPr lang="sv-SE" smtClean="0"/>
              <a:t>10</a:t>
            </a:fld>
            <a:endParaRPr lang="sv-SE"/>
          </a:p>
        </p:txBody>
      </p:sp>
    </p:spTree>
    <p:extLst>
      <p:ext uri="{BB962C8B-B14F-4D97-AF65-F5344CB8AC3E}">
        <p14:creationId xmlns:p14="http://schemas.microsoft.com/office/powerpoint/2010/main" val="239396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latin typeface="Helvetica Neue" panose="02000503000000020004" pitchFamily="2" charset="0"/>
              </a:rPr>
              <a:t>  1. Sekretess: När du surfar inkognito, </a:t>
            </a:r>
            <a:r>
              <a:rPr lang="sv-SE" b="1" dirty="0">
                <a:effectLst/>
                <a:latin typeface="Helvetica Neue" panose="02000503000000020004" pitchFamily="2" charset="0"/>
              </a:rPr>
              <a:t>sparas ingen webbhistorik, cookies eller </a:t>
            </a:r>
            <a:r>
              <a:rPr lang="sv-SE" b="1" dirty="0" err="1">
                <a:effectLst/>
                <a:latin typeface="Helvetica Neue" panose="02000503000000020004" pitchFamily="2" charset="0"/>
              </a:rPr>
              <a:t>cachade</a:t>
            </a:r>
            <a:r>
              <a:rPr lang="sv-SE" b="1" dirty="0">
                <a:effectLst/>
                <a:latin typeface="Helvetica Neue" panose="02000503000000020004" pitchFamily="2" charset="0"/>
              </a:rPr>
              <a:t> filer på din enhet</a:t>
            </a:r>
            <a:r>
              <a:rPr lang="sv-SE" dirty="0">
                <a:effectLst/>
                <a:latin typeface="Helvetica Neue" panose="02000503000000020004" pitchFamily="2" charset="0"/>
              </a:rPr>
              <a:t>. Detta innebär att </a:t>
            </a:r>
            <a:r>
              <a:rPr lang="sv-SE" b="1" dirty="0">
                <a:effectLst/>
                <a:latin typeface="Helvetica Neue" panose="02000503000000020004" pitchFamily="2" charset="0"/>
              </a:rPr>
              <a:t>ingen annan som använder samma enhet kan se vilka webbplatser du har besökt eller vad du har gjort online</a:t>
            </a:r>
            <a:r>
              <a:rPr lang="sv-SE" dirty="0">
                <a:effectLst/>
                <a:latin typeface="Helvetica Neue" panose="02000503000000020004" pitchFamily="2" charset="0"/>
              </a:rPr>
              <a:t>.</a:t>
            </a:r>
            <a:br>
              <a:rPr lang="sv-SE" dirty="0">
                <a:effectLst/>
                <a:latin typeface="Helvetica Neue" panose="02000503000000020004" pitchFamily="2" charset="0"/>
              </a:rPr>
            </a:br>
            <a:endParaRPr lang="sv-SE" dirty="0">
              <a:effectLst/>
              <a:latin typeface="Helvetica Neue" panose="02000503000000020004" pitchFamily="2" charset="0"/>
            </a:endParaRPr>
          </a:p>
          <a:p>
            <a:r>
              <a:rPr lang="sv-SE" dirty="0">
                <a:effectLst/>
                <a:latin typeface="Helvetica Neue" panose="02000503000000020004" pitchFamily="2" charset="0"/>
              </a:rPr>
              <a:t>2. Skydd mot spårning: Många webbplatser och annonsnätverk använder spårningsmetoder för att samla in information om dina surfvanor och intressen. Genom att surfa inkognito kan du undvika att bli spårad och därmed minska mängden riktade annonser och personlig information som samlas in om dig.</a:t>
            </a:r>
          </a:p>
          <a:p>
            <a:endParaRPr lang="sv-SE" dirty="0">
              <a:effectLst/>
              <a:latin typeface="Helvetica Neue" panose="02000503000000020004" pitchFamily="2" charset="0"/>
            </a:endParaRPr>
          </a:p>
          <a:p>
            <a:r>
              <a:rPr lang="sv-SE" dirty="0">
                <a:effectLst/>
                <a:latin typeface="Helvetica Neue" panose="02000503000000020004" pitchFamily="2" charset="0"/>
              </a:rPr>
              <a:t>3. Delning av enheter: Om du delar en dator eller annan enhet med andra, kan det vara användbart att surfa inkognito för att undvika att dina personliga uppgifter och inloggningsuppgifter sparas på enheten.</a:t>
            </a:r>
          </a:p>
          <a:p>
            <a:endParaRPr lang="sv-SE" dirty="0">
              <a:effectLst/>
              <a:latin typeface="Helvetica Neue" panose="02000503000000020004" pitchFamily="2" charset="0"/>
            </a:endParaRPr>
          </a:p>
          <a:p>
            <a:r>
              <a:rPr lang="sv-SE" dirty="0">
                <a:effectLst/>
                <a:latin typeface="Helvetica Neue" panose="02000503000000020004" pitchFamily="2" charset="0"/>
              </a:rPr>
              <a:t>4. Testning av webbplatser: Om du är webbutvecklare eller designer kan det vara användbart att surfa inkognito för att testa hur en webbplats ser ut och fungerar för en användare som inte har någon tidigare webbhistorik eller sparade cookies.</a:t>
            </a:r>
          </a:p>
          <a:p>
            <a:endParaRPr lang="sv-SE" dirty="0">
              <a:effectLst/>
              <a:latin typeface="Helvetica Neue" panose="02000503000000020004" pitchFamily="2" charset="0"/>
            </a:endParaRPr>
          </a:p>
          <a:p>
            <a:r>
              <a:rPr lang="sv-SE" dirty="0">
                <a:effectLst/>
                <a:latin typeface="Helvetica Neue" panose="02000503000000020004" pitchFamily="2" charset="0"/>
              </a:rPr>
              <a:t>5. </a:t>
            </a:r>
            <a:r>
              <a:rPr lang="sv-SE" dirty="0" err="1">
                <a:effectLst/>
                <a:latin typeface="Helvetica Neue" panose="02000503000000020004" pitchFamily="2" charset="0"/>
              </a:rPr>
              <a:t>Bypassa</a:t>
            </a:r>
            <a:r>
              <a:rPr lang="sv-SE" dirty="0">
                <a:effectLst/>
                <a:latin typeface="Helvetica Neue" panose="02000503000000020004" pitchFamily="2" charset="0"/>
              </a:rPr>
              <a:t> vissa begränsningar: Vissa webbplatser eller tjänster kan begränsa tillgången baserat på din webbhistorik eller cookies. Genom att surfa inkognito kan du kringgå dessa begränsningar och få tillgång till innehåll som annars kan vara blockerat.</a:t>
            </a:r>
          </a:p>
          <a:p>
            <a:endParaRPr lang="sv-SE"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latin typeface="Helvetica Neue" panose="02000503000000020004" pitchFamily="2" charset="0"/>
              </a:rPr>
              <a:t>Det är viktigt att komma ihåg att </a:t>
            </a:r>
            <a:r>
              <a:rPr lang="sv-SE" dirty="0" err="1">
                <a:effectLst/>
                <a:latin typeface="Helvetica Neue" panose="02000503000000020004" pitchFamily="2" charset="0"/>
              </a:rPr>
              <a:t>surfning</a:t>
            </a:r>
            <a:r>
              <a:rPr lang="sv-SE" dirty="0">
                <a:effectLst/>
                <a:latin typeface="Helvetica Neue" panose="02000503000000020004" pitchFamily="2" charset="0"/>
              </a:rPr>
              <a:t> i inkognito-läge inte ger fullständig anonymitet eller säkerhet online. Din internetleverantör, arbetsgivare eller andra kan fortfarande se vilka webbplatser du besöker. För att uppnå högre säkerhet och anonymitet kan det vara nödvändigt att använda andra verktyg och metoder, som VPN-tjänster eller Tor-nätverket.</a:t>
            </a:r>
          </a:p>
          <a:p>
            <a:endParaRPr lang="sv-SE" dirty="0">
              <a:effectLst/>
              <a:latin typeface="Helvetica Neue" panose="02000503000000020004" pitchFamily="2" charset="0"/>
            </a:endParaRPr>
          </a:p>
          <a:p>
            <a:pPr marL="171450" indent="-171450">
              <a:buFont typeface="Arial" panose="020B0604020202020204" pitchFamily="34" charset="0"/>
              <a:buChar char="•"/>
            </a:pPr>
            <a:endParaRPr lang="sv-SE" sz="1200" i="1" dirty="0"/>
          </a:p>
        </p:txBody>
      </p:sp>
      <p:sp>
        <p:nvSpPr>
          <p:cNvPr id="4" name="Platshållare för bildnummer 3"/>
          <p:cNvSpPr>
            <a:spLocks noGrp="1"/>
          </p:cNvSpPr>
          <p:nvPr>
            <p:ph type="sldNum" sz="quarter" idx="5"/>
          </p:nvPr>
        </p:nvSpPr>
        <p:spPr/>
        <p:txBody>
          <a:bodyPr/>
          <a:lstStyle/>
          <a:p>
            <a:fld id="{506D0B0D-0754-4E83-AC28-884577D0EDB1}" type="slidenum">
              <a:rPr lang="sv-SE" smtClean="0"/>
              <a:t>14</a:t>
            </a:fld>
            <a:endParaRPr lang="sv-SE"/>
          </a:p>
        </p:txBody>
      </p:sp>
    </p:spTree>
    <p:extLst>
      <p:ext uri="{BB962C8B-B14F-4D97-AF65-F5344CB8AC3E}">
        <p14:creationId xmlns:p14="http://schemas.microsoft.com/office/powerpoint/2010/main" val="3907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6471F3B7-B926-41DA-80BE-9FE37A2BF717}" type="datetime1">
              <a:rPr lang="sv-SE" smtClean="0"/>
              <a:t>2024-11-20</a:t>
            </a:fld>
            <a:endParaRPr lang="sv-SE"/>
          </a:p>
        </p:txBody>
      </p:sp>
      <p:sp>
        <p:nvSpPr>
          <p:cNvPr id="5" name="Platshållare för sidfot 4"/>
          <p:cNvSpPr>
            <a:spLocks noGrp="1"/>
          </p:cNvSpPr>
          <p:nvPr>
            <p:ph type="ftr" sz="quarter" idx="11"/>
          </p:nvPr>
        </p:nvSpPr>
        <p:spPr/>
        <p:txBody>
          <a:bodyPr/>
          <a:lstStyle/>
          <a:p>
            <a:r>
              <a:rPr lang="da-DK"/>
              <a:t>SeniorNet Lidingö, 25 november 2024</a:t>
            </a:r>
            <a:endParaRPr lang="sv-SE"/>
          </a:p>
        </p:txBody>
      </p:sp>
      <p:sp>
        <p:nvSpPr>
          <p:cNvPr id="6" name="Platshållare för bildnummer 5"/>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25484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C4588C0-554B-465E-BA00-D5EEDE4DDBE0}" type="datetime1">
              <a:rPr lang="sv-SE" smtClean="0"/>
              <a:t>2024-11-20</a:t>
            </a:fld>
            <a:endParaRPr lang="sv-SE"/>
          </a:p>
        </p:txBody>
      </p:sp>
      <p:sp>
        <p:nvSpPr>
          <p:cNvPr id="5" name="Platshållare för sidfot 4"/>
          <p:cNvSpPr>
            <a:spLocks noGrp="1"/>
          </p:cNvSpPr>
          <p:nvPr>
            <p:ph type="ftr" sz="quarter" idx="11"/>
          </p:nvPr>
        </p:nvSpPr>
        <p:spPr/>
        <p:txBody>
          <a:bodyPr/>
          <a:lstStyle/>
          <a:p>
            <a:r>
              <a:rPr lang="da-DK"/>
              <a:t>SeniorNet Lidingö, 25 november 2024</a:t>
            </a:r>
            <a:endParaRPr lang="sv-SE"/>
          </a:p>
        </p:txBody>
      </p:sp>
      <p:sp>
        <p:nvSpPr>
          <p:cNvPr id="6" name="Platshållare för bildnummer 5"/>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291551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925FBAF-775A-4662-9BA4-F91DA1B6EDED}" type="datetime1">
              <a:rPr lang="sv-SE" smtClean="0"/>
              <a:t>2024-11-20</a:t>
            </a:fld>
            <a:endParaRPr lang="sv-SE"/>
          </a:p>
        </p:txBody>
      </p:sp>
      <p:sp>
        <p:nvSpPr>
          <p:cNvPr id="5" name="Platshållare för sidfot 4"/>
          <p:cNvSpPr>
            <a:spLocks noGrp="1"/>
          </p:cNvSpPr>
          <p:nvPr>
            <p:ph type="ftr" sz="quarter" idx="11"/>
          </p:nvPr>
        </p:nvSpPr>
        <p:spPr/>
        <p:txBody>
          <a:bodyPr/>
          <a:lstStyle/>
          <a:p>
            <a:r>
              <a:rPr lang="da-DK"/>
              <a:t>SeniorNet Lidingö, 25 november 2024</a:t>
            </a:r>
            <a:endParaRPr lang="sv-SE"/>
          </a:p>
        </p:txBody>
      </p:sp>
      <p:sp>
        <p:nvSpPr>
          <p:cNvPr id="6" name="Platshållare för bildnummer 5"/>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371864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890FCEA-CBDC-445E-A1E1-E413BF9C731D}" type="datetime1">
              <a:rPr lang="sv-SE" smtClean="0"/>
              <a:t>2024-11-20</a:t>
            </a:fld>
            <a:endParaRPr lang="sv-SE"/>
          </a:p>
        </p:txBody>
      </p:sp>
      <p:sp>
        <p:nvSpPr>
          <p:cNvPr id="5" name="Platshållare för sidfot 4"/>
          <p:cNvSpPr>
            <a:spLocks noGrp="1"/>
          </p:cNvSpPr>
          <p:nvPr>
            <p:ph type="ftr" sz="quarter" idx="11"/>
          </p:nvPr>
        </p:nvSpPr>
        <p:spPr/>
        <p:txBody>
          <a:bodyPr/>
          <a:lstStyle/>
          <a:p>
            <a:r>
              <a:rPr lang="da-DK"/>
              <a:t>SeniorNet Lidingö, 25 november 2024</a:t>
            </a:r>
            <a:endParaRPr lang="sv-SE"/>
          </a:p>
        </p:txBody>
      </p:sp>
      <p:sp>
        <p:nvSpPr>
          <p:cNvPr id="6" name="Platshållare för bildnummer 5"/>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263329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30E4582C-3DC1-4C51-AF1C-178B9BF8C54E}" type="datetime1">
              <a:rPr lang="sv-SE" smtClean="0"/>
              <a:t>2024-11-20</a:t>
            </a:fld>
            <a:endParaRPr lang="sv-SE"/>
          </a:p>
        </p:txBody>
      </p:sp>
      <p:sp>
        <p:nvSpPr>
          <p:cNvPr id="5" name="Platshållare för sidfot 4"/>
          <p:cNvSpPr>
            <a:spLocks noGrp="1"/>
          </p:cNvSpPr>
          <p:nvPr>
            <p:ph type="ftr" sz="quarter" idx="11"/>
          </p:nvPr>
        </p:nvSpPr>
        <p:spPr/>
        <p:txBody>
          <a:bodyPr/>
          <a:lstStyle/>
          <a:p>
            <a:r>
              <a:rPr lang="da-DK"/>
              <a:t>SeniorNet Lidingö, 25 november 2024</a:t>
            </a:r>
            <a:endParaRPr lang="sv-SE"/>
          </a:p>
        </p:txBody>
      </p:sp>
      <p:sp>
        <p:nvSpPr>
          <p:cNvPr id="6" name="Platshållare för bildnummer 5"/>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237815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6BBBDB3-418D-46D9-BC60-36C3C9B117B2}" type="datetime1">
              <a:rPr lang="sv-SE" smtClean="0"/>
              <a:t>2024-11-20</a:t>
            </a:fld>
            <a:endParaRPr lang="sv-SE"/>
          </a:p>
        </p:txBody>
      </p:sp>
      <p:sp>
        <p:nvSpPr>
          <p:cNvPr id="6" name="Platshållare för sidfot 5"/>
          <p:cNvSpPr>
            <a:spLocks noGrp="1"/>
          </p:cNvSpPr>
          <p:nvPr>
            <p:ph type="ftr" sz="quarter" idx="11"/>
          </p:nvPr>
        </p:nvSpPr>
        <p:spPr/>
        <p:txBody>
          <a:bodyPr/>
          <a:lstStyle/>
          <a:p>
            <a:r>
              <a:rPr lang="da-DK"/>
              <a:t>SeniorNet Lidingö, 25 november 2024</a:t>
            </a:r>
            <a:endParaRPr lang="sv-SE"/>
          </a:p>
        </p:txBody>
      </p:sp>
      <p:sp>
        <p:nvSpPr>
          <p:cNvPr id="7" name="Platshållare för bildnummer 6"/>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231248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0BD7526-CDBE-41F5-827D-9967D1565D07}" type="datetime1">
              <a:rPr lang="sv-SE" smtClean="0"/>
              <a:t>2024-11-20</a:t>
            </a:fld>
            <a:endParaRPr lang="sv-SE"/>
          </a:p>
        </p:txBody>
      </p:sp>
      <p:sp>
        <p:nvSpPr>
          <p:cNvPr id="8" name="Platshållare för sidfot 7"/>
          <p:cNvSpPr>
            <a:spLocks noGrp="1"/>
          </p:cNvSpPr>
          <p:nvPr>
            <p:ph type="ftr" sz="quarter" idx="11"/>
          </p:nvPr>
        </p:nvSpPr>
        <p:spPr/>
        <p:txBody>
          <a:bodyPr/>
          <a:lstStyle/>
          <a:p>
            <a:r>
              <a:rPr lang="da-DK"/>
              <a:t>SeniorNet Lidingö, 25 november 2024</a:t>
            </a:r>
            <a:endParaRPr lang="sv-SE"/>
          </a:p>
        </p:txBody>
      </p:sp>
      <p:sp>
        <p:nvSpPr>
          <p:cNvPr id="9" name="Platshållare för bildnummer 8"/>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8299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26E38261-FF55-4215-9A5B-EF431D000FAD}" type="datetime1">
              <a:rPr lang="sv-SE" smtClean="0"/>
              <a:t>2024-11-20</a:t>
            </a:fld>
            <a:endParaRPr lang="sv-SE"/>
          </a:p>
        </p:txBody>
      </p:sp>
      <p:sp>
        <p:nvSpPr>
          <p:cNvPr id="4" name="Platshållare för sidfot 3"/>
          <p:cNvSpPr>
            <a:spLocks noGrp="1"/>
          </p:cNvSpPr>
          <p:nvPr>
            <p:ph type="ftr" sz="quarter" idx="11"/>
          </p:nvPr>
        </p:nvSpPr>
        <p:spPr/>
        <p:txBody>
          <a:bodyPr/>
          <a:lstStyle/>
          <a:p>
            <a:r>
              <a:rPr lang="da-DK"/>
              <a:t>SeniorNet Lidingö, 25 november 2024</a:t>
            </a:r>
            <a:endParaRPr lang="sv-SE"/>
          </a:p>
        </p:txBody>
      </p:sp>
      <p:sp>
        <p:nvSpPr>
          <p:cNvPr id="5" name="Platshållare för bildnummer 4"/>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175817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2A23C93-6025-4DFC-B188-28EDB6281459}" type="datetime1">
              <a:rPr lang="sv-SE" smtClean="0"/>
              <a:t>2024-11-20</a:t>
            </a:fld>
            <a:endParaRPr lang="sv-SE"/>
          </a:p>
        </p:txBody>
      </p:sp>
      <p:sp>
        <p:nvSpPr>
          <p:cNvPr id="3" name="Platshållare för sidfot 2"/>
          <p:cNvSpPr>
            <a:spLocks noGrp="1"/>
          </p:cNvSpPr>
          <p:nvPr>
            <p:ph type="ftr" sz="quarter" idx="11"/>
          </p:nvPr>
        </p:nvSpPr>
        <p:spPr/>
        <p:txBody>
          <a:bodyPr/>
          <a:lstStyle/>
          <a:p>
            <a:r>
              <a:rPr lang="da-DK"/>
              <a:t>SeniorNet Lidingö, 25 november 2024</a:t>
            </a:r>
            <a:endParaRPr lang="sv-SE"/>
          </a:p>
        </p:txBody>
      </p:sp>
      <p:sp>
        <p:nvSpPr>
          <p:cNvPr id="4" name="Platshållare för bildnummer 3"/>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59143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D677F165-C024-4B6E-BE1A-2F81C4E8987A}" type="datetime1">
              <a:rPr lang="sv-SE" smtClean="0"/>
              <a:t>2024-11-20</a:t>
            </a:fld>
            <a:endParaRPr lang="sv-SE"/>
          </a:p>
        </p:txBody>
      </p:sp>
      <p:sp>
        <p:nvSpPr>
          <p:cNvPr id="6" name="Platshållare för sidfot 5"/>
          <p:cNvSpPr>
            <a:spLocks noGrp="1"/>
          </p:cNvSpPr>
          <p:nvPr>
            <p:ph type="ftr" sz="quarter" idx="11"/>
          </p:nvPr>
        </p:nvSpPr>
        <p:spPr/>
        <p:txBody>
          <a:bodyPr/>
          <a:lstStyle/>
          <a:p>
            <a:r>
              <a:rPr lang="da-DK"/>
              <a:t>SeniorNet Lidingö, 25 november 2024</a:t>
            </a:r>
            <a:endParaRPr lang="sv-SE"/>
          </a:p>
        </p:txBody>
      </p:sp>
      <p:sp>
        <p:nvSpPr>
          <p:cNvPr id="7" name="Platshållare för bildnummer 6"/>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101879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068AA78E-D375-4AD8-B332-AEDBB4BB7F6E}" type="datetime1">
              <a:rPr lang="sv-SE" smtClean="0"/>
              <a:t>2024-11-20</a:t>
            </a:fld>
            <a:endParaRPr lang="sv-SE"/>
          </a:p>
        </p:txBody>
      </p:sp>
      <p:sp>
        <p:nvSpPr>
          <p:cNvPr id="6" name="Platshållare för sidfot 5"/>
          <p:cNvSpPr>
            <a:spLocks noGrp="1"/>
          </p:cNvSpPr>
          <p:nvPr>
            <p:ph type="ftr" sz="quarter" idx="11"/>
          </p:nvPr>
        </p:nvSpPr>
        <p:spPr/>
        <p:txBody>
          <a:bodyPr/>
          <a:lstStyle/>
          <a:p>
            <a:r>
              <a:rPr lang="da-DK"/>
              <a:t>SeniorNet Lidingö, 25 november 2024</a:t>
            </a:r>
            <a:endParaRPr lang="sv-SE"/>
          </a:p>
        </p:txBody>
      </p:sp>
      <p:sp>
        <p:nvSpPr>
          <p:cNvPr id="7" name="Platshållare för bildnummer 6"/>
          <p:cNvSpPr>
            <a:spLocks noGrp="1"/>
          </p:cNvSpPr>
          <p:nvPr>
            <p:ph type="sldNum" sz="quarter" idx="12"/>
          </p:nvPr>
        </p:nvSpPr>
        <p:spPr/>
        <p:txBody>
          <a:bodyPr/>
          <a:lstStyle/>
          <a:p>
            <a:fld id="{266F790A-1D57-4C85-8434-492EF918F83B}" type="slidenum">
              <a:rPr lang="sv-SE" smtClean="0"/>
              <a:t>‹#›</a:t>
            </a:fld>
            <a:endParaRPr lang="sv-SE"/>
          </a:p>
        </p:txBody>
      </p:sp>
    </p:spTree>
    <p:extLst>
      <p:ext uri="{BB962C8B-B14F-4D97-AF65-F5344CB8AC3E}">
        <p14:creationId xmlns:p14="http://schemas.microsoft.com/office/powerpoint/2010/main" val="396618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9E196-CB3D-40CF-9021-3733BA47B11B}" type="datetime1">
              <a:rPr lang="sv-SE" smtClean="0"/>
              <a:t>2024-11-20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SeniorNet Lidingö, 25 november 2024</a:t>
            </a:r>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F790A-1D57-4C85-8434-492EF918F83B}" type="slidenum">
              <a:rPr lang="sv-SE" smtClean="0"/>
              <a:t>‹#›</a:t>
            </a:fld>
            <a:endParaRPr lang="sv-SE"/>
          </a:p>
        </p:txBody>
      </p:sp>
    </p:spTree>
    <p:extLst>
      <p:ext uri="{BB962C8B-B14F-4D97-AF65-F5344CB8AC3E}">
        <p14:creationId xmlns:p14="http://schemas.microsoft.com/office/powerpoint/2010/main" val="1460841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BA"/>
        </a:solidFill>
        <a:effectLst/>
      </p:bgPr>
    </p:bg>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DEB3B8C3-5DE7-4EA6-76E1-C83C457A4912}"/>
              </a:ext>
            </a:extLst>
          </p:cNvPr>
          <p:cNvSpPr/>
          <p:nvPr/>
        </p:nvSpPr>
        <p:spPr>
          <a:xfrm>
            <a:off x="1504546" y="1653381"/>
            <a:ext cx="9254246" cy="2387600"/>
          </a:xfrm>
          <a:prstGeom prst="ellipse">
            <a:avLst/>
          </a:prstGeom>
          <a:solidFill>
            <a:schemeClr val="accent6">
              <a:lumMod val="60000"/>
              <a:lumOff val="40000"/>
              <a:alpha val="65689"/>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ruta 5"/>
          <p:cNvSpPr txBox="1"/>
          <p:nvPr/>
        </p:nvSpPr>
        <p:spPr>
          <a:xfrm>
            <a:off x="3131510" y="2548559"/>
            <a:ext cx="232964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200" i="1" u="none" strike="noStrike" kern="1200" cap="none" spc="0" normalizeH="0" baseline="0" noProof="0" dirty="0">
                <a:ln>
                  <a:noFill/>
                </a:ln>
                <a:solidFill>
                  <a:srgbClr val="FF0000"/>
                </a:solidFill>
                <a:effectLst/>
                <a:uLnTx/>
                <a:uFillTx/>
                <a:latin typeface="Harlow Solid Italic" panose="04030604020F02020D02" pitchFamily="82" charset="0"/>
                <a:cs typeface="Forte Forward" panose="020F0502020204030204" pitchFamily="34" charset="0"/>
              </a:rPr>
              <a:t>Gott</a:t>
            </a:r>
            <a:endParaRPr kumimoji="0" lang="sv-SE" sz="7200" i="0" u="none" strike="noStrike" kern="1200" cap="none" spc="0" normalizeH="0" baseline="0" noProof="0" dirty="0">
              <a:ln>
                <a:noFill/>
              </a:ln>
              <a:solidFill>
                <a:prstClr val="white"/>
              </a:solidFill>
              <a:effectLst/>
              <a:uLnTx/>
              <a:uFillTx/>
              <a:latin typeface="Harlow Solid Italic" panose="04030604020F02020D02" pitchFamily="82" charset="0"/>
              <a:cs typeface="Forte Forward" panose="020F0502020204030204" pitchFamily="34" charset="0"/>
            </a:endParaRPr>
          </a:p>
        </p:txBody>
      </p:sp>
      <p:sp>
        <p:nvSpPr>
          <p:cNvPr id="19" name="textruta 18"/>
          <p:cNvSpPr txBox="1"/>
          <p:nvPr/>
        </p:nvSpPr>
        <p:spPr>
          <a:xfrm>
            <a:off x="4976928" y="2621728"/>
            <a:ext cx="9684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200" i="1" u="none" strike="noStrike" kern="1200" cap="none" spc="0" normalizeH="0" baseline="0" noProof="0" dirty="0">
                <a:ln>
                  <a:noFill/>
                </a:ln>
                <a:solidFill>
                  <a:srgbClr val="FF0000"/>
                </a:solidFill>
                <a:effectLst/>
                <a:uLnTx/>
                <a:uFillTx/>
                <a:latin typeface="Harlow Solid Italic" panose="04030604020F02020D02" pitchFamily="82" charset="0"/>
                <a:cs typeface="Forte Forward" pitchFamily="2" charset="77"/>
              </a:rPr>
              <a:t>&amp;</a:t>
            </a:r>
            <a:endParaRPr kumimoji="0" lang="sv-SE" sz="7200" i="0" u="none" strike="noStrike" kern="1200" cap="none" spc="0" normalizeH="0" baseline="0" noProof="0" dirty="0">
              <a:ln>
                <a:noFill/>
              </a:ln>
              <a:solidFill>
                <a:srgbClr val="FF0000"/>
              </a:solidFill>
              <a:effectLst/>
              <a:uLnTx/>
              <a:uFillTx/>
              <a:latin typeface="Harlow Solid Italic" panose="04030604020F02020D02" pitchFamily="82" charset="0"/>
              <a:cs typeface="Forte Forward" pitchFamily="2" charset="77"/>
            </a:endParaRPr>
          </a:p>
        </p:txBody>
      </p:sp>
      <p:sp>
        <p:nvSpPr>
          <p:cNvPr id="20" name="textruta 19"/>
          <p:cNvSpPr txBox="1"/>
          <p:nvPr/>
        </p:nvSpPr>
        <p:spPr>
          <a:xfrm>
            <a:off x="5887780" y="2567691"/>
            <a:ext cx="42037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7200" dirty="0">
                <a:solidFill>
                  <a:srgbClr val="FF0000"/>
                </a:solidFill>
                <a:latin typeface="Harlow Solid Italic" panose="04030604020F02020D02" pitchFamily="82" charset="0"/>
                <a:cs typeface="Forte Forward" pitchFamily="2" charset="77"/>
              </a:rPr>
              <a:t>B</a:t>
            </a:r>
            <a:r>
              <a:rPr kumimoji="0" lang="sv-SE" sz="7200" i="0" u="none" strike="noStrike" kern="1200" cap="none" spc="0" normalizeH="0" baseline="0" noProof="0" dirty="0">
                <a:ln>
                  <a:noFill/>
                </a:ln>
                <a:solidFill>
                  <a:srgbClr val="FF0000"/>
                </a:solidFill>
                <a:effectLst/>
                <a:uLnTx/>
                <a:uFillTx/>
                <a:latin typeface="Harlow Solid Italic" panose="04030604020F02020D02" pitchFamily="82" charset="0"/>
                <a:cs typeface="Forte Forward" pitchFamily="2" charset="77"/>
              </a:rPr>
              <a:t>landat</a:t>
            </a:r>
          </a:p>
        </p:txBody>
      </p:sp>
      <p:sp>
        <p:nvSpPr>
          <p:cNvPr id="13" name="Rektangel 12"/>
          <p:cNvSpPr/>
          <p:nvPr/>
        </p:nvSpPr>
        <p:spPr>
          <a:xfrm>
            <a:off x="3118568" y="2072519"/>
            <a:ext cx="6026201"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w="9525">
                  <a:noFill/>
                  <a:prstDash val="solid"/>
                </a:ln>
                <a:solidFill>
                  <a:srgbClr val="4472C4"/>
                </a:solidFill>
                <a:effectLst>
                  <a:outerShdw blurRad="12700" dist="38100" dir="2400000" algn="tl" rotWithShape="0">
                    <a:srgbClr val="5B9BD5">
                      <a:lumMod val="20000"/>
                      <a:lumOff val="80000"/>
                    </a:srgbClr>
                  </a:outerShdw>
                </a:effectLst>
                <a:uLnTx/>
                <a:uFillTx/>
                <a:latin typeface="Calibri" panose="020F0502020204030204"/>
                <a:ea typeface="+mn-ea"/>
                <a:cs typeface="+mn-cs"/>
              </a:rPr>
              <a:t>Välkommen till dagens föreläsning</a:t>
            </a:r>
          </a:p>
        </p:txBody>
      </p:sp>
      <p:pic>
        <p:nvPicPr>
          <p:cNvPr id="3" name="Bildobjekt 2">
            <a:extLst>
              <a:ext uri="{FF2B5EF4-FFF2-40B4-BE49-F238E27FC236}">
                <a16:creationId xmlns:a16="http://schemas.microsoft.com/office/drawing/2014/main" id="{75ECE50A-B759-3B5E-7E96-8891D9403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2557" y="5905846"/>
            <a:ext cx="875412" cy="736784"/>
          </a:xfrm>
          <a:prstGeom prst="rect">
            <a:avLst/>
          </a:prstGeom>
        </p:spPr>
      </p:pic>
      <p:sp>
        <p:nvSpPr>
          <p:cNvPr id="4" name="textruta 3">
            <a:extLst>
              <a:ext uri="{FF2B5EF4-FFF2-40B4-BE49-F238E27FC236}">
                <a16:creationId xmlns:a16="http://schemas.microsoft.com/office/drawing/2014/main" id="{31FF0A70-565E-8B0E-1455-7C1AC34EE6DC}"/>
              </a:ext>
            </a:extLst>
          </p:cNvPr>
          <p:cNvSpPr txBox="1"/>
          <p:nvPr/>
        </p:nvSpPr>
        <p:spPr>
          <a:xfrm>
            <a:off x="8617727" y="6012628"/>
            <a:ext cx="247732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a typeface="+mn-ea"/>
                <a:cs typeface="+mn-cs"/>
              </a:rPr>
              <a:t>Jan Ekberg &amp; Stefan Ternvald</a:t>
            </a:r>
          </a:p>
          <a:p>
            <a:pPr marL="0" marR="0" lvl="0" indent="0" defTabSz="914400" rtl="0" eaLnBrk="1" fontAlgn="auto" latinLnBrk="0" hangingPunct="1">
              <a:lnSpc>
                <a:spcPct val="100000"/>
              </a:lnSpc>
              <a:spcBef>
                <a:spcPts val="0"/>
              </a:spcBef>
              <a:spcAft>
                <a:spcPts val="0"/>
              </a:spcAft>
              <a:buClrTx/>
              <a:buSzTx/>
              <a:buFontTx/>
              <a:buNone/>
              <a:tabLst/>
              <a:defRPr/>
            </a:pPr>
            <a:r>
              <a:rPr lang="sv-SE" sz="1400" i="1" dirty="0">
                <a:ln w="0"/>
                <a:effectLst>
                  <a:outerShdw blurRad="38100" dist="25400" dir="5400000" algn="ctr" rotWithShape="0">
                    <a:srgbClr val="6E747A">
                      <a:alpha val="43000"/>
                    </a:srgbClr>
                  </a:outerShdw>
                </a:effectLst>
                <a:latin typeface="Calibri" panose="020F0502020204030204"/>
              </a:rPr>
              <a:t>25 november 2024</a:t>
            </a:r>
            <a:endParaRPr kumimoji="0" lang="sv-SE" sz="1400" b="0" i="1"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7916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99207" y="1022815"/>
            <a:ext cx="6729598" cy="646331"/>
          </a:xfrm>
          <a:prstGeom prst="rect">
            <a:avLst/>
          </a:prstGeom>
        </p:spPr>
        <p:txBody>
          <a:bodyPr wrap="square">
            <a:spAutoFit/>
          </a:bodyPr>
          <a:lstStyle/>
          <a:p>
            <a:pPr>
              <a:spcAft>
                <a:spcPts val="1200"/>
              </a:spcAft>
            </a:pPr>
            <a:r>
              <a:rPr lang="sv-SE" sz="3600" dirty="0"/>
              <a:t>Surfa inkognito? Vad innebär det?</a:t>
            </a:r>
          </a:p>
        </p:txBody>
      </p:sp>
      <p:sp>
        <p:nvSpPr>
          <p:cNvPr id="10" name="Platshållare för sidfot 9">
            <a:extLst>
              <a:ext uri="{FF2B5EF4-FFF2-40B4-BE49-F238E27FC236}">
                <a16:creationId xmlns:a16="http://schemas.microsoft.com/office/drawing/2014/main" id="{F2655CB1-A802-C2A7-635C-33EDC333CBC0}"/>
              </a:ext>
            </a:extLst>
          </p:cNvPr>
          <p:cNvSpPr>
            <a:spLocks noGrp="1"/>
          </p:cNvSpPr>
          <p:nvPr>
            <p:ph type="ftr" sz="quarter" idx="11"/>
          </p:nvPr>
        </p:nvSpPr>
        <p:spPr/>
        <p:txBody>
          <a:bodyPr/>
          <a:lstStyle/>
          <a:p>
            <a:r>
              <a:rPr lang="da-DK"/>
              <a:t>SeniorNet Lidingö, 25 november 2024</a:t>
            </a:r>
            <a:endParaRPr lang="sv-SE"/>
          </a:p>
        </p:txBody>
      </p:sp>
      <p:sp>
        <p:nvSpPr>
          <p:cNvPr id="19" name="Platshållare för bildnummer 18">
            <a:extLst>
              <a:ext uri="{FF2B5EF4-FFF2-40B4-BE49-F238E27FC236}">
                <a16:creationId xmlns:a16="http://schemas.microsoft.com/office/drawing/2014/main" id="{9BA4E6DE-195B-6A0E-943A-E55B5C45420A}"/>
              </a:ext>
            </a:extLst>
          </p:cNvPr>
          <p:cNvSpPr>
            <a:spLocks noGrp="1"/>
          </p:cNvSpPr>
          <p:nvPr>
            <p:ph type="sldNum" sz="quarter" idx="12"/>
          </p:nvPr>
        </p:nvSpPr>
        <p:spPr/>
        <p:txBody>
          <a:bodyPr/>
          <a:lstStyle/>
          <a:p>
            <a:fld id="{266F790A-1D57-4C85-8434-492EF918F83B}" type="slidenum">
              <a:rPr lang="sv-SE" smtClean="0"/>
              <a:t>10</a:t>
            </a:fld>
            <a:endParaRPr lang="sv-SE"/>
          </a:p>
        </p:txBody>
      </p:sp>
      <p:pic>
        <p:nvPicPr>
          <p:cNvPr id="1026" name="Picture 2" descr="Anonymitet på nätet – 13 tips på hur du kan surfa mer anonymt">
            <a:extLst>
              <a:ext uri="{FF2B5EF4-FFF2-40B4-BE49-F238E27FC236}">
                <a16:creationId xmlns:a16="http://schemas.microsoft.com/office/drawing/2014/main" id="{6A4326C8-A10C-FC87-E7F0-125FC7B5B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298" y="1287166"/>
            <a:ext cx="4616348" cy="2776084"/>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B7A35C62-F2DA-A21C-404C-B90E212FA975}"/>
              </a:ext>
            </a:extLst>
          </p:cNvPr>
          <p:cNvSpPr txBox="1"/>
          <p:nvPr/>
        </p:nvSpPr>
        <p:spPr>
          <a:xfrm>
            <a:off x="599208" y="2450579"/>
            <a:ext cx="6729598" cy="3046988"/>
          </a:xfrm>
          <a:prstGeom prst="rect">
            <a:avLst/>
          </a:prstGeom>
          <a:noFill/>
        </p:spPr>
        <p:txBody>
          <a:bodyPr wrap="square">
            <a:spAutoFit/>
          </a:bodyPr>
          <a:lstStyle/>
          <a:p>
            <a:r>
              <a:rPr lang="sv-SE" sz="2400" dirty="0"/>
              <a:t>Att surfa inkognito innebär att du använder webben på ett sätt som minimerar spårbarheten av din aktivitet. </a:t>
            </a:r>
          </a:p>
          <a:p>
            <a:endParaRPr lang="sv-SE" sz="2400" dirty="0"/>
          </a:p>
          <a:p>
            <a:r>
              <a:rPr lang="sv-SE" sz="2400" dirty="0"/>
              <a:t>Oftast syftar det på att använda webbläsarens inkognitoläge eller privatläge, där din webbläsare inte sparar historik, cookies eller andra data om dina webbplatser och sökningar.</a:t>
            </a:r>
          </a:p>
        </p:txBody>
      </p:sp>
    </p:spTree>
    <p:extLst>
      <p:ext uri="{BB962C8B-B14F-4D97-AF65-F5344CB8AC3E}">
        <p14:creationId xmlns:p14="http://schemas.microsoft.com/office/powerpoint/2010/main" val="168850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CD0C2195-70B3-8693-F00E-6C2313720572}"/>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D3ECA091-5BF8-A2AB-1B20-6720D37D57C9}"/>
              </a:ext>
            </a:extLst>
          </p:cNvPr>
          <p:cNvSpPr>
            <a:spLocks noGrp="1"/>
          </p:cNvSpPr>
          <p:nvPr>
            <p:ph type="sldNum" sz="quarter" idx="12"/>
          </p:nvPr>
        </p:nvSpPr>
        <p:spPr/>
        <p:txBody>
          <a:bodyPr/>
          <a:lstStyle/>
          <a:p>
            <a:fld id="{266F790A-1D57-4C85-8434-492EF918F83B}" type="slidenum">
              <a:rPr lang="sv-SE" smtClean="0"/>
              <a:t>11</a:t>
            </a:fld>
            <a:endParaRPr lang="sv-SE"/>
          </a:p>
        </p:txBody>
      </p:sp>
      <p:sp>
        <p:nvSpPr>
          <p:cNvPr id="7" name="textruta 6">
            <a:extLst>
              <a:ext uri="{FF2B5EF4-FFF2-40B4-BE49-F238E27FC236}">
                <a16:creationId xmlns:a16="http://schemas.microsoft.com/office/drawing/2014/main" id="{91C951EE-B382-93D9-3286-D113864FDB23}"/>
              </a:ext>
            </a:extLst>
          </p:cNvPr>
          <p:cNvSpPr txBox="1"/>
          <p:nvPr/>
        </p:nvSpPr>
        <p:spPr>
          <a:xfrm>
            <a:off x="677693" y="2010688"/>
            <a:ext cx="8446429" cy="1938992"/>
          </a:xfrm>
          <a:prstGeom prst="rect">
            <a:avLst/>
          </a:prstGeom>
          <a:noFill/>
        </p:spPr>
        <p:txBody>
          <a:bodyPr wrap="square">
            <a:spAutoFit/>
          </a:bodyPr>
          <a:lstStyle/>
          <a:p>
            <a:r>
              <a:rPr lang="sv-SE" sz="2400" b="1" dirty="0"/>
              <a:t>Ingen historik sparas</a:t>
            </a:r>
            <a:r>
              <a:rPr lang="sv-SE" sz="2400" dirty="0"/>
              <a:t>: </a:t>
            </a:r>
          </a:p>
          <a:p>
            <a:endParaRPr lang="sv-SE" sz="2400" dirty="0"/>
          </a:p>
          <a:p>
            <a:r>
              <a:rPr lang="sv-SE" sz="2400" dirty="0"/>
              <a:t>I inkognitoläge sparas inte besökta sidor eller sökningar i webbläsarens historik. </a:t>
            </a:r>
          </a:p>
          <a:p>
            <a:r>
              <a:rPr lang="sv-SE" sz="2400" dirty="0"/>
              <a:t>När du stänger fönstret raderas all information om den sessionen.</a:t>
            </a:r>
          </a:p>
        </p:txBody>
      </p:sp>
      <p:sp>
        <p:nvSpPr>
          <p:cNvPr id="8" name="Rektangel 7">
            <a:extLst>
              <a:ext uri="{FF2B5EF4-FFF2-40B4-BE49-F238E27FC236}">
                <a16:creationId xmlns:a16="http://schemas.microsoft.com/office/drawing/2014/main" id="{E265CD1D-7C75-DD21-AE2E-268641360D09}"/>
              </a:ext>
            </a:extLst>
          </p:cNvPr>
          <p:cNvSpPr/>
          <p:nvPr/>
        </p:nvSpPr>
        <p:spPr>
          <a:xfrm>
            <a:off x="673801" y="581827"/>
            <a:ext cx="6729598" cy="646331"/>
          </a:xfrm>
          <a:prstGeom prst="rect">
            <a:avLst/>
          </a:prstGeom>
        </p:spPr>
        <p:txBody>
          <a:bodyPr wrap="square">
            <a:spAutoFit/>
          </a:bodyPr>
          <a:lstStyle/>
          <a:p>
            <a:pPr>
              <a:spcAft>
                <a:spcPts val="1200"/>
              </a:spcAft>
            </a:pPr>
            <a:r>
              <a:rPr lang="sv-SE" sz="3600" dirty="0"/>
              <a:t>Surfa inkognito? Vad innebär det?</a:t>
            </a:r>
          </a:p>
        </p:txBody>
      </p:sp>
      <p:sp>
        <p:nvSpPr>
          <p:cNvPr id="3" name="textruta 2">
            <a:extLst>
              <a:ext uri="{FF2B5EF4-FFF2-40B4-BE49-F238E27FC236}">
                <a16:creationId xmlns:a16="http://schemas.microsoft.com/office/drawing/2014/main" id="{F8CE9DD2-63FA-6555-587F-6DBEF1CE2C77}"/>
              </a:ext>
            </a:extLst>
          </p:cNvPr>
          <p:cNvSpPr txBox="1"/>
          <p:nvPr/>
        </p:nvSpPr>
        <p:spPr>
          <a:xfrm>
            <a:off x="673800" y="1434757"/>
            <a:ext cx="7936799" cy="461665"/>
          </a:xfrm>
          <a:prstGeom prst="rect">
            <a:avLst/>
          </a:prstGeom>
          <a:noFill/>
        </p:spPr>
        <p:txBody>
          <a:bodyPr wrap="square">
            <a:spAutoFit/>
          </a:bodyPr>
          <a:lstStyle/>
          <a:p>
            <a:r>
              <a:rPr lang="sv-SE" sz="2400" dirty="0"/>
              <a:t>Här följer några viktiga aspekter av att surfa inkognito:</a:t>
            </a:r>
          </a:p>
        </p:txBody>
      </p:sp>
    </p:spTree>
    <p:extLst>
      <p:ext uri="{BB962C8B-B14F-4D97-AF65-F5344CB8AC3E}">
        <p14:creationId xmlns:p14="http://schemas.microsoft.com/office/powerpoint/2010/main" val="30299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0B5DCB15-E348-BCFC-B72A-6CC8A3DE2C49}"/>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8D923287-2572-2AF4-AC4E-8578158779E0}"/>
              </a:ext>
            </a:extLst>
          </p:cNvPr>
          <p:cNvSpPr>
            <a:spLocks noGrp="1"/>
          </p:cNvSpPr>
          <p:nvPr>
            <p:ph type="sldNum" sz="quarter" idx="12"/>
          </p:nvPr>
        </p:nvSpPr>
        <p:spPr/>
        <p:txBody>
          <a:bodyPr/>
          <a:lstStyle/>
          <a:p>
            <a:fld id="{266F790A-1D57-4C85-8434-492EF918F83B}" type="slidenum">
              <a:rPr lang="sv-SE" smtClean="0"/>
              <a:t>12</a:t>
            </a:fld>
            <a:endParaRPr lang="sv-SE"/>
          </a:p>
        </p:txBody>
      </p:sp>
      <p:sp>
        <p:nvSpPr>
          <p:cNvPr id="7" name="textruta 6">
            <a:extLst>
              <a:ext uri="{FF2B5EF4-FFF2-40B4-BE49-F238E27FC236}">
                <a16:creationId xmlns:a16="http://schemas.microsoft.com/office/drawing/2014/main" id="{B13CB2B5-291D-E7BE-BFAC-FF655110E4E4}"/>
              </a:ext>
            </a:extLst>
          </p:cNvPr>
          <p:cNvSpPr txBox="1"/>
          <p:nvPr/>
        </p:nvSpPr>
        <p:spPr>
          <a:xfrm>
            <a:off x="654996" y="1861918"/>
            <a:ext cx="9489543" cy="2308324"/>
          </a:xfrm>
          <a:prstGeom prst="rect">
            <a:avLst/>
          </a:prstGeom>
          <a:noFill/>
        </p:spPr>
        <p:txBody>
          <a:bodyPr wrap="square">
            <a:spAutoFit/>
          </a:bodyPr>
          <a:lstStyle/>
          <a:p>
            <a:r>
              <a:rPr lang="sv-SE" sz="2400" b="1" dirty="0"/>
              <a:t>Ingen lagring av cookies</a:t>
            </a:r>
            <a:r>
              <a:rPr lang="sv-SE" sz="2400" dirty="0"/>
              <a:t>: </a:t>
            </a:r>
          </a:p>
          <a:p>
            <a:endParaRPr lang="sv-SE" sz="2400" dirty="0"/>
          </a:p>
          <a:p>
            <a:r>
              <a:rPr lang="sv-SE" sz="2400" dirty="0"/>
              <a:t>Cookies, som är små filer som sparas av webbplatser för att komma ihåg användarinställningar eller sessioner, sparas inte när du surfar inkognito. Detta innebär att du kanske inte kommer åt anpassade funktioner på vissa sidor, som inloggningar eller preferenser.</a:t>
            </a:r>
          </a:p>
        </p:txBody>
      </p:sp>
      <p:sp>
        <p:nvSpPr>
          <p:cNvPr id="8" name="Rektangel 7">
            <a:extLst>
              <a:ext uri="{FF2B5EF4-FFF2-40B4-BE49-F238E27FC236}">
                <a16:creationId xmlns:a16="http://schemas.microsoft.com/office/drawing/2014/main" id="{C39930E4-346A-6F53-64A5-8EF86037603E}"/>
              </a:ext>
            </a:extLst>
          </p:cNvPr>
          <p:cNvSpPr/>
          <p:nvPr/>
        </p:nvSpPr>
        <p:spPr>
          <a:xfrm>
            <a:off x="654996" y="614254"/>
            <a:ext cx="6729598" cy="646331"/>
          </a:xfrm>
          <a:prstGeom prst="rect">
            <a:avLst/>
          </a:prstGeom>
        </p:spPr>
        <p:txBody>
          <a:bodyPr wrap="square">
            <a:spAutoFit/>
          </a:bodyPr>
          <a:lstStyle/>
          <a:p>
            <a:pPr>
              <a:spcAft>
                <a:spcPts val="1200"/>
              </a:spcAft>
            </a:pPr>
            <a:r>
              <a:rPr lang="sv-SE" sz="3600" dirty="0"/>
              <a:t>Surfa inkognito? Vad innebär det?</a:t>
            </a:r>
          </a:p>
        </p:txBody>
      </p:sp>
    </p:spTree>
    <p:extLst>
      <p:ext uri="{BB962C8B-B14F-4D97-AF65-F5344CB8AC3E}">
        <p14:creationId xmlns:p14="http://schemas.microsoft.com/office/powerpoint/2010/main" val="145357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633B1E2A-6297-0735-6023-2EEDE952A916}"/>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2C34F324-25A1-9ADD-2078-CDCC9C86A9B6}"/>
              </a:ext>
            </a:extLst>
          </p:cNvPr>
          <p:cNvSpPr>
            <a:spLocks noGrp="1"/>
          </p:cNvSpPr>
          <p:nvPr>
            <p:ph type="sldNum" sz="quarter" idx="12"/>
          </p:nvPr>
        </p:nvSpPr>
        <p:spPr/>
        <p:txBody>
          <a:bodyPr/>
          <a:lstStyle/>
          <a:p>
            <a:fld id="{266F790A-1D57-4C85-8434-492EF918F83B}" type="slidenum">
              <a:rPr lang="sv-SE" smtClean="0"/>
              <a:t>13</a:t>
            </a:fld>
            <a:endParaRPr lang="sv-SE"/>
          </a:p>
        </p:txBody>
      </p:sp>
      <p:sp>
        <p:nvSpPr>
          <p:cNvPr id="7" name="textruta 6">
            <a:extLst>
              <a:ext uri="{FF2B5EF4-FFF2-40B4-BE49-F238E27FC236}">
                <a16:creationId xmlns:a16="http://schemas.microsoft.com/office/drawing/2014/main" id="{20931ABA-C186-25E5-3E3C-BF7C7457CCC3}"/>
              </a:ext>
            </a:extLst>
          </p:cNvPr>
          <p:cNvSpPr txBox="1"/>
          <p:nvPr/>
        </p:nvSpPr>
        <p:spPr>
          <a:xfrm>
            <a:off x="651401" y="1380779"/>
            <a:ext cx="10233498" cy="5262979"/>
          </a:xfrm>
          <a:prstGeom prst="rect">
            <a:avLst/>
          </a:prstGeom>
          <a:noFill/>
        </p:spPr>
        <p:txBody>
          <a:bodyPr wrap="square">
            <a:spAutoFit/>
          </a:bodyPr>
          <a:lstStyle/>
          <a:p>
            <a:r>
              <a:rPr lang="sv-SE" sz="2400" b="1" dirty="0"/>
              <a:t>Mindre spårning från webbplatser</a:t>
            </a:r>
            <a:r>
              <a:rPr lang="sv-SE" sz="2400" dirty="0"/>
              <a:t>: Webbplatser kan inte använda cookies för att spåra din aktivitet mellan sessioner, vilket innebär att du inte lämnar lika mycket information bakom dig. Det skyddar delvis din integritet.</a:t>
            </a:r>
          </a:p>
          <a:p>
            <a:endParaRPr lang="sv-SE" sz="2400" dirty="0"/>
          </a:p>
          <a:p>
            <a:r>
              <a:rPr lang="sv-SE" sz="2400" dirty="0"/>
              <a:t>Det är dock viktigt att förstå att inkognitoläge inte gör dig helt anonym på nätet. Din internetleverantör (ISP), arbetsgivare eller webbplatsen du besöker kan fortfarande se din aktivitet. </a:t>
            </a:r>
          </a:p>
          <a:p>
            <a:endParaRPr lang="sv-SE" sz="2400" dirty="0"/>
          </a:p>
          <a:p>
            <a:r>
              <a:rPr lang="sv-SE" sz="2400" dirty="0"/>
              <a:t>Om du vill surfa helt anonymt, till exempel för att dölja din IP-adress eller plats, kan du behöva använda ett VPN (</a:t>
            </a:r>
            <a:r>
              <a:rPr lang="sv-SE" sz="2400" dirty="0" err="1"/>
              <a:t>Virtual</a:t>
            </a:r>
            <a:r>
              <a:rPr lang="sv-SE" sz="2400" dirty="0"/>
              <a:t> Private </a:t>
            </a:r>
            <a:r>
              <a:rPr lang="sv-SE" sz="2400" dirty="0" err="1"/>
              <a:t>Network</a:t>
            </a:r>
            <a:r>
              <a:rPr lang="sv-SE" sz="2400" dirty="0"/>
              <a:t>) eller en anonym webbläsare som Tor.</a:t>
            </a:r>
          </a:p>
          <a:p>
            <a:endParaRPr lang="sv-SE" sz="2400" dirty="0"/>
          </a:p>
          <a:p>
            <a:r>
              <a:rPr lang="sv-SE" sz="2400" dirty="0"/>
              <a:t>Sammanfattningsvis innebär inkognito-</a:t>
            </a:r>
            <a:r>
              <a:rPr lang="sv-SE" sz="2400" dirty="0" err="1"/>
              <a:t>surfning</a:t>
            </a:r>
            <a:r>
              <a:rPr lang="sv-SE" sz="2400" dirty="0"/>
              <a:t> ett steg mot mer privat surfande, men det skyddar inte mot alla former av spårning eller övervakning.</a:t>
            </a:r>
          </a:p>
        </p:txBody>
      </p:sp>
      <p:sp>
        <p:nvSpPr>
          <p:cNvPr id="8" name="Rektangel 7">
            <a:extLst>
              <a:ext uri="{FF2B5EF4-FFF2-40B4-BE49-F238E27FC236}">
                <a16:creationId xmlns:a16="http://schemas.microsoft.com/office/drawing/2014/main" id="{4947E1A0-A061-5B97-93DB-FDD9200231A8}"/>
              </a:ext>
            </a:extLst>
          </p:cNvPr>
          <p:cNvSpPr/>
          <p:nvPr/>
        </p:nvSpPr>
        <p:spPr>
          <a:xfrm>
            <a:off x="667966" y="523462"/>
            <a:ext cx="6729598" cy="646331"/>
          </a:xfrm>
          <a:prstGeom prst="rect">
            <a:avLst/>
          </a:prstGeom>
        </p:spPr>
        <p:txBody>
          <a:bodyPr wrap="square">
            <a:spAutoFit/>
          </a:bodyPr>
          <a:lstStyle/>
          <a:p>
            <a:pPr>
              <a:spcAft>
                <a:spcPts val="1200"/>
              </a:spcAft>
            </a:pPr>
            <a:r>
              <a:rPr lang="sv-SE" sz="3600" dirty="0"/>
              <a:t>Surfa inkognito? Vad innebär det?</a:t>
            </a:r>
          </a:p>
        </p:txBody>
      </p:sp>
    </p:spTree>
    <p:extLst>
      <p:ext uri="{BB962C8B-B14F-4D97-AF65-F5344CB8AC3E}">
        <p14:creationId xmlns:p14="http://schemas.microsoft.com/office/powerpoint/2010/main" val="20488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sidfot 9">
            <a:extLst>
              <a:ext uri="{FF2B5EF4-FFF2-40B4-BE49-F238E27FC236}">
                <a16:creationId xmlns:a16="http://schemas.microsoft.com/office/drawing/2014/main" id="{F2655CB1-A802-C2A7-635C-33EDC333CBC0}"/>
              </a:ext>
            </a:extLst>
          </p:cNvPr>
          <p:cNvSpPr>
            <a:spLocks noGrp="1"/>
          </p:cNvSpPr>
          <p:nvPr>
            <p:ph type="ftr" sz="quarter" idx="11"/>
          </p:nvPr>
        </p:nvSpPr>
        <p:spPr/>
        <p:txBody>
          <a:bodyPr/>
          <a:lstStyle/>
          <a:p>
            <a:r>
              <a:rPr lang="da-DK"/>
              <a:t>SeniorNet Lidingö, 25 november 2024</a:t>
            </a:r>
            <a:endParaRPr lang="sv-SE"/>
          </a:p>
        </p:txBody>
      </p:sp>
      <p:sp>
        <p:nvSpPr>
          <p:cNvPr id="19" name="Platshållare för bildnummer 18">
            <a:extLst>
              <a:ext uri="{FF2B5EF4-FFF2-40B4-BE49-F238E27FC236}">
                <a16:creationId xmlns:a16="http://schemas.microsoft.com/office/drawing/2014/main" id="{9BA4E6DE-195B-6A0E-943A-E55B5C45420A}"/>
              </a:ext>
            </a:extLst>
          </p:cNvPr>
          <p:cNvSpPr>
            <a:spLocks noGrp="1"/>
          </p:cNvSpPr>
          <p:nvPr>
            <p:ph type="sldNum" sz="quarter" idx="12"/>
          </p:nvPr>
        </p:nvSpPr>
        <p:spPr/>
        <p:txBody>
          <a:bodyPr/>
          <a:lstStyle/>
          <a:p>
            <a:fld id="{266F790A-1D57-4C85-8434-492EF918F83B}" type="slidenum">
              <a:rPr lang="sv-SE" smtClean="0"/>
              <a:t>14</a:t>
            </a:fld>
            <a:endParaRPr lang="sv-SE"/>
          </a:p>
        </p:txBody>
      </p:sp>
      <p:pic>
        <p:nvPicPr>
          <p:cNvPr id="1026" name="Picture 2" descr="Anonymitet på nätet – 13 tips på hur du kan surfa mer anonymt">
            <a:extLst>
              <a:ext uri="{FF2B5EF4-FFF2-40B4-BE49-F238E27FC236}">
                <a16:creationId xmlns:a16="http://schemas.microsoft.com/office/drawing/2014/main" id="{6A4326C8-A10C-FC87-E7F0-125FC7B5B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420" y="1747314"/>
            <a:ext cx="4616348" cy="2776084"/>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667966" y="1747314"/>
            <a:ext cx="5409924" cy="2308324"/>
          </a:xfrm>
          <a:prstGeom prst="rect">
            <a:avLst/>
          </a:prstGeom>
        </p:spPr>
        <p:txBody>
          <a:bodyPr wrap="square">
            <a:spAutoFit/>
          </a:bodyPr>
          <a:lstStyle/>
          <a:p>
            <a:r>
              <a:rPr lang="sv-SE" sz="2400" b="1" dirty="0">
                <a:solidFill>
                  <a:srgbClr val="C00000"/>
                </a:solidFill>
              </a:rPr>
              <a:t>Olika namn – samma sak</a:t>
            </a:r>
          </a:p>
          <a:p>
            <a:endParaRPr lang="sv-SE" sz="2400" dirty="0"/>
          </a:p>
          <a:p>
            <a:r>
              <a:rPr lang="sv-SE" sz="2400" dirty="0"/>
              <a:t>Google </a:t>
            </a:r>
            <a:r>
              <a:rPr lang="sv-SE" sz="2400" dirty="0" err="1"/>
              <a:t>Chrome</a:t>
            </a:r>
            <a:r>
              <a:rPr lang="sv-SE" sz="2400" dirty="0"/>
              <a:t>	 - </a:t>
            </a:r>
            <a:r>
              <a:rPr lang="sv-SE" sz="2400" b="1" dirty="0"/>
              <a:t>Inkognito</a:t>
            </a:r>
            <a:endParaRPr lang="sv-SE" sz="2400" dirty="0"/>
          </a:p>
          <a:p>
            <a:r>
              <a:rPr lang="sv-SE" sz="2400" dirty="0"/>
              <a:t>Microsoft </a:t>
            </a:r>
            <a:r>
              <a:rPr lang="sv-SE" sz="2400" dirty="0" err="1"/>
              <a:t>Edge</a:t>
            </a:r>
            <a:r>
              <a:rPr lang="sv-SE" sz="2400" dirty="0"/>
              <a:t>	 - </a:t>
            </a:r>
            <a:r>
              <a:rPr lang="sv-SE" sz="2400" b="1" dirty="0" err="1"/>
              <a:t>Inprivate</a:t>
            </a:r>
            <a:r>
              <a:rPr lang="sv-SE" sz="2400" dirty="0"/>
              <a:t> </a:t>
            </a:r>
          </a:p>
          <a:p>
            <a:r>
              <a:rPr lang="sv-SE" sz="2400" dirty="0"/>
              <a:t>Safari			 - </a:t>
            </a:r>
            <a:r>
              <a:rPr lang="sv-SE" sz="2400" b="1" dirty="0"/>
              <a:t>Privat</a:t>
            </a:r>
          </a:p>
          <a:p>
            <a:r>
              <a:rPr lang="sv-SE" sz="2400" dirty="0" err="1"/>
              <a:t>Firefox</a:t>
            </a:r>
            <a:r>
              <a:rPr lang="sv-SE" sz="2400" dirty="0"/>
              <a:t>		 	 - </a:t>
            </a:r>
            <a:r>
              <a:rPr lang="sv-SE" sz="2400" b="1" dirty="0"/>
              <a:t>Privat</a:t>
            </a:r>
            <a:r>
              <a:rPr lang="sv-SE" sz="2400" dirty="0"/>
              <a:t> </a:t>
            </a:r>
          </a:p>
        </p:txBody>
      </p:sp>
      <p:sp>
        <p:nvSpPr>
          <p:cNvPr id="2" name="Rektangel 1">
            <a:extLst>
              <a:ext uri="{FF2B5EF4-FFF2-40B4-BE49-F238E27FC236}">
                <a16:creationId xmlns:a16="http://schemas.microsoft.com/office/drawing/2014/main" id="{0EB772E0-5957-1A39-534B-545A0228064A}"/>
              </a:ext>
            </a:extLst>
          </p:cNvPr>
          <p:cNvSpPr/>
          <p:nvPr/>
        </p:nvSpPr>
        <p:spPr>
          <a:xfrm>
            <a:off x="667966" y="523462"/>
            <a:ext cx="6729598" cy="646331"/>
          </a:xfrm>
          <a:prstGeom prst="rect">
            <a:avLst/>
          </a:prstGeom>
        </p:spPr>
        <p:txBody>
          <a:bodyPr wrap="square">
            <a:spAutoFit/>
          </a:bodyPr>
          <a:lstStyle/>
          <a:p>
            <a:pPr>
              <a:spcAft>
                <a:spcPts val="1200"/>
              </a:spcAft>
            </a:pPr>
            <a:r>
              <a:rPr lang="sv-SE" sz="3600" dirty="0"/>
              <a:t>Surfa inkognito?</a:t>
            </a:r>
          </a:p>
        </p:txBody>
      </p:sp>
    </p:spTree>
    <p:extLst>
      <p:ext uri="{BB962C8B-B14F-4D97-AF65-F5344CB8AC3E}">
        <p14:creationId xmlns:p14="http://schemas.microsoft.com/office/powerpoint/2010/main" val="372744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14067" y="401779"/>
            <a:ext cx="7097777" cy="646331"/>
          </a:xfrm>
          <a:prstGeom prst="rect">
            <a:avLst/>
          </a:prstGeom>
          <a:noFill/>
        </p:spPr>
        <p:txBody>
          <a:bodyPr wrap="square" rtlCol="0">
            <a:spAutoFit/>
          </a:bodyPr>
          <a:lstStyle/>
          <a:p>
            <a:r>
              <a:rPr lang="sv-SE" sz="3600" dirty="0"/>
              <a:t>Olika sätt att nå Internet med dator</a:t>
            </a:r>
          </a:p>
        </p:txBody>
      </p:sp>
      <p:sp>
        <p:nvSpPr>
          <p:cNvPr id="5" name="textruta 4"/>
          <p:cNvSpPr txBox="1"/>
          <p:nvPr/>
        </p:nvSpPr>
        <p:spPr>
          <a:xfrm>
            <a:off x="690113" y="1492369"/>
            <a:ext cx="7341079" cy="3626506"/>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sv-SE" sz="2800" dirty="0"/>
              <a:t>ADSL (Bredband via telejacket)</a:t>
            </a:r>
          </a:p>
          <a:p>
            <a:pPr marL="914400" lvl="1" indent="-457200">
              <a:lnSpc>
                <a:spcPct val="150000"/>
              </a:lnSpc>
              <a:buFont typeface="Wingdings" panose="05000000000000000000" pitchFamily="2" charset="2"/>
              <a:buChar char="Ø"/>
            </a:pPr>
            <a:r>
              <a:rPr lang="sv-SE" sz="2800" dirty="0"/>
              <a:t>Stängs ned helt i slutet av 2026</a:t>
            </a:r>
          </a:p>
          <a:p>
            <a:pPr marL="457200" indent="-457200">
              <a:lnSpc>
                <a:spcPct val="150000"/>
              </a:lnSpc>
              <a:buFont typeface="Wingdings" panose="05000000000000000000" pitchFamily="2" charset="2"/>
              <a:buChar char="Ø"/>
            </a:pPr>
            <a:r>
              <a:rPr lang="sv-SE" sz="2800" dirty="0"/>
              <a:t>Fiber</a:t>
            </a:r>
          </a:p>
          <a:p>
            <a:pPr marL="457200" indent="-457200">
              <a:lnSpc>
                <a:spcPct val="150000"/>
              </a:lnSpc>
              <a:buFont typeface="Wingdings" panose="05000000000000000000" pitchFamily="2" charset="2"/>
              <a:buChar char="Ø"/>
            </a:pPr>
            <a:r>
              <a:rPr lang="sv-SE" sz="2800" dirty="0" err="1"/>
              <a:t>Dongel</a:t>
            </a:r>
            <a:r>
              <a:rPr lang="sv-SE" sz="2800" dirty="0"/>
              <a:t>/USB-sticka (mobilt bredband)</a:t>
            </a:r>
          </a:p>
          <a:p>
            <a:pPr lvl="2"/>
            <a:r>
              <a:rPr lang="sv-SE" sz="2400" dirty="0"/>
              <a:t>- SIM-kort med abonnemang</a:t>
            </a:r>
          </a:p>
          <a:p>
            <a:pPr marL="457200" indent="-457200">
              <a:lnSpc>
                <a:spcPct val="150000"/>
              </a:lnSpc>
              <a:buFont typeface="Wingdings" panose="05000000000000000000" pitchFamily="2" charset="2"/>
              <a:buChar char="Ø"/>
            </a:pPr>
            <a:r>
              <a:rPr lang="sv-SE" sz="2800" dirty="0"/>
              <a:t>Mobiltelefon (Internetdelning/Mobil </a:t>
            </a:r>
            <a:r>
              <a:rPr lang="sv-SE" sz="2800" dirty="0" err="1"/>
              <a:t>hotspot</a:t>
            </a:r>
            <a:r>
              <a:rPr lang="sv-SE" sz="2800" dirty="0"/>
              <a:t>)</a:t>
            </a:r>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4874" y="401779"/>
            <a:ext cx="1807593" cy="1807593"/>
          </a:xfrm>
          <a:prstGeom prst="rect">
            <a:avLst/>
          </a:prstGeo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179" y="1879074"/>
            <a:ext cx="1919288" cy="1580973"/>
          </a:xfrm>
          <a:prstGeom prst="rect">
            <a:avLst/>
          </a:prstGeom>
        </p:spPr>
      </p:pic>
      <p:pic>
        <p:nvPicPr>
          <p:cNvPr id="6" name="Bildobjekt 5"/>
          <p:cNvPicPr>
            <a:picLocks noChangeAspect="1"/>
          </p:cNvPicPr>
          <p:nvPr/>
        </p:nvPicPr>
        <p:blipFill>
          <a:blip r:embed="rId4"/>
          <a:stretch>
            <a:fillRect/>
          </a:stretch>
        </p:blipFill>
        <p:spPr>
          <a:xfrm>
            <a:off x="7827768" y="3489985"/>
            <a:ext cx="2784699" cy="1972702"/>
          </a:xfrm>
          <a:prstGeom prst="rect">
            <a:avLst/>
          </a:prstGeom>
        </p:spPr>
      </p:pic>
      <p:sp>
        <p:nvSpPr>
          <p:cNvPr id="7" name="Platshållare för sidfot 6">
            <a:extLst>
              <a:ext uri="{FF2B5EF4-FFF2-40B4-BE49-F238E27FC236}">
                <a16:creationId xmlns:a16="http://schemas.microsoft.com/office/drawing/2014/main" id="{FC1C1F34-079D-1F73-01EB-B7B6AF40B4D7}"/>
              </a:ext>
            </a:extLst>
          </p:cNvPr>
          <p:cNvSpPr>
            <a:spLocks noGrp="1"/>
          </p:cNvSpPr>
          <p:nvPr>
            <p:ph type="ftr" sz="quarter" idx="11"/>
          </p:nvPr>
        </p:nvSpPr>
        <p:spPr/>
        <p:txBody>
          <a:bodyPr/>
          <a:lstStyle/>
          <a:p>
            <a:r>
              <a:rPr lang="da-DK"/>
              <a:t>SeniorNet Lidingö, 25 november 2024</a:t>
            </a:r>
            <a:endParaRPr lang="sv-SE"/>
          </a:p>
        </p:txBody>
      </p:sp>
      <p:sp>
        <p:nvSpPr>
          <p:cNvPr id="8" name="Platshållare för bildnummer 7">
            <a:extLst>
              <a:ext uri="{FF2B5EF4-FFF2-40B4-BE49-F238E27FC236}">
                <a16:creationId xmlns:a16="http://schemas.microsoft.com/office/drawing/2014/main" id="{53913BC5-922D-2371-F8A1-C7D137FAAE25}"/>
              </a:ext>
            </a:extLst>
          </p:cNvPr>
          <p:cNvSpPr>
            <a:spLocks noGrp="1"/>
          </p:cNvSpPr>
          <p:nvPr>
            <p:ph type="sldNum" sz="quarter" idx="12"/>
          </p:nvPr>
        </p:nvSpPr>
        <p:spPr/>
        <p:txBody>
          <a:bodyPr/>
          <a:lstStyle/>
          <a:p>
            <a:fld id="{266F790A-1D57-4C85-8434-492EF918F83B}" type="slidenum">
              <a:rPr lang="sv-SE" smtClean="0"/>
              <a:t>15</a:t>
            </a:fld>
            <a:endParaRPr lang="sv-SE"/>
          </a:p>
        </p:txBody>
      </p:sp>
    </p:spTree>
    <p:extLst>
      <p:ext uri="{BB962C8B-B14F-4D97-AF65-F5344CB8AC3E}">
        <p14:creationId xmlns:p14="http://schemas.microsoft.com/office/powerpoint/2010/main" val="262128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825" y="2000954"/>
            <a:ext cx="2974401" cy="4035876"/>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568" y="2000954"/>
            <a:ext cx="4252921" cy="4035876"/>
          </a:xfrm>
          <a:prstGeom prst="rect">
            <a:avLst/>
          </a:prstGeom>
        </p:spPr>
      </p:pic>
      <p:sp>
        <p:nvSpPr>
          <p:cNvPr id="2" name="Rektangel 1"/>
          <p:cNvSpPr/>
          <p:nvPr/>
        </p:nvSpPr>
        <p:spPr>
          <a:xfrm>
            <a:off x="1107057" y="518794"/>
            <a:ext cx="9753600" cy="1261884"/>
          </a:xfrm>
          <a:prstGeom prst="rect">
            <a:avLst/>
          </a:prstGeom>
        </p:spPr>
        <p:txBody>
          <a:bodyPr wrap="square">
            <a:spAutoFit/>
          </a:bodyPr>
          <a:lstStyle/>
          <a:p>
            <a:r>
              <a:rPr lang="sv-SE" sz="2800" b="1" dirty="0">
                <a:solidFill>
                  <a:srgbClr val="1F497D"/>
                </a:solidFill>
                <a:latin typeface="Calibri" panose="020F0502020204030204" pitchFamily="34" charset="0"/>
              </a:rPr>
              <a:t>Mobila routers</a:t>
            </a:r>
            <a:r>
              <a:rPr lang="sv-SE" sz="2400" dirty="0">
                <a:solidFill>
                  <a:srgbClr val="1F497D"/>
                </a:solidFill>
                <a:latin typeface="Calibri" panose="020F0502020204030204" pitchFamily="34" charset="0"/>
              </a:rPr>
              <a:t> kan du ha t.ex. på landet, eller i husbilen, båten etc. </a:t>
            </a:r>
          </a:p>
          <a:p>
            <a:r>
              <a:rPr lang="sv-SE" sz="2400" dirty="0">
                <a:solidFill>
                  <a:srgbClr val="1F497D"/>
                </a:solidFill>
                <a:latin typeface="Calibri" panose="020F0502020204030204" pitchFamily="34" charset="0"/>
              </a:rPr>
              <a:t>om man vill ha ett </a:t>
            </a:r>
            <a:r>
              <a:rPr lang="sv-SE" sz="2400" dirty="0" err="1">
                <a:solidFill>
                  <a:srgbClr val="1F497D"/>
                </a:solidFill>
                <a:latin typeface="Calibri" panose="020F0502020204030204" pitchFamily="34" charset="0"/>
              </a:rPr>
              <a:t>Wifi</a:t>
            </a:r>
            <a:r>
              <a:rPr lang="sv-SE" sz="2400" dirty="0">
                <a:solidFill>
                  <a:srgbClr val="1F497D"/>
                </a:solidFill>
                <a:latin typeface="Calibri" panose="020F0502020204030204" pitchFamily="34" charset="0"/>
              </a:rPr>
              <a:t>-nätverk (trådlöst) någon annanstans än hemma. Kräver ett abonnemang med SIM-kort.</a:t>
            </a:r>
            <a:endParaRPr lang="sv-SE" sz="2400" dirty="0"/>
          </a:p>
        </p:txBody>
      </p:sp>
      <p:sp>
        <p:nvSpPr>
          <p:cNvPr id="3" name="Platshållare för sidfot 2">
            <a:extLst>
              <a:ext uri="{FF2B5EF4-FFF2-40B4-BE49-F238E27FC236}">
                <a16:creationId xmlns:a16="http://schemas.microsoft.com/office/drawing/2014/main" id="{0AD4E205-F260-8BD0-5D2C-7637ED7D4C58}"/>
              </a:ext>
            </a:extLst>
          </p:cNvPr>
          <p:cNvSpPr>
            <a:spLocks noGrp="1"/>
          </p:cNvSpPr>
          <p:nvPr>
            <p:ph type="ftr" sz="quarter" idx="11"/>
          </p:nvPr>
        </p:nvSpPr>
        <p:spPr/>
        <p:txBody>
          <a:bodyPr/>
          <a:lstStyle/>
          <a:p>
            <a:r>
              <a:rPr lang="da-DK"/>
              <a:t>SeniorNet Lidingö, 25 november 2024</a:t>
            </a:r>
            <a:endParaRPr lang="sv-SE"/>
          </a:p>
        </p:txBody>
      </p:sp>
      <p:sp>
        <p:nvSpPr>
          <p:cNvPr id="6" name="Platshållare för bildnummer 5">
            <a:extLst>
              <a:ext uri="{FF2B5EF4-FFF2-40B4-BE49-F238E27FC236}">
                <a16:creationId xmlns:a16="http://schemas.microsoft.com/office/drawing/2014/main" id="{099E9C3D-FDC3-5D1C-63DA-0C3F1D5D3A80}"/>
              </a:ext>
            </a:extLst>
          </p:cNvPr>
          <p:cNvSpPr>
            <a:spLocks noGrp="1"/>
          </p:cNvSpPr>
          <p:nvPr>
            <p:ph type="sldNum" sz="quarter" idx="12"/>
          </p:nvPr>
        </p:nvSpPr>
        <p:spPr/>
        <p:txBody>
          <a:bodyPr/>
          <a:lstStyle/>
          <a:p>
            <a:fld id="{266F790A-1D57-4C85-8434-492EF918F83B}" type="slidenum">
              <a:rPr lang="sv-SE" smtClean="0"/>
              <a:t>16</a:t>
            </a:fld>
            <a:endParaRPr lang="sv-SE"/>
          </a:p>
        </p:txBody>
      </p:sp>
    </p:spTree>
    <p:extLst>
      <p:ext uri="{BB962C8B-B14F-4D97-AF65-F5344CB8AC3E}">
        <p14:creationId xmlns:p14="http://schemas.microsoft.com/office/powerpoint/2010/main" val="391729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962150" y="1510010"/>
            <a:ext cx="6096000" cy="3323987"/>
          </a:xfrm>
          <a:prstGeom prst="rect">
            <a:avLst/>
          </a:prstGeom>
        </p:spPr>
        <p:txBody>
          <a:bodyPr>
            <a:spAutoFit/>
          </a:bodyPr>
          <a:lstStyle/>
          <a:p>
            <a:pPr marL="457200" indent="-457200">
              <a:lnSpc>
                <a:spcPct val="150000"/>
              </a:lnSpc>
              <a:buFont typeface="Wingdings" panose="05000000000000000000" pitchFamily="2" charset="2"/>
              <a:buChar char="Ø"/>
            </a:pPr>
            <a:r>
              <a:rPr lang="sv-SE" sz="2800" dirty="0"/>
              <a:t>Smart mobiltelefon</a:t>
            </a:r>
          </a:p>
          <a:p>
            <a:pPr marL="457200" indent="-457200">
              <a:lnSpc>
                <a:spcPct val="150000"/>
              </a:lnSpc>
              <a:buFont typeface="Wingdings" panose="05000000000000000000" pitchFamily="2" charset="2"/>
              <a:buChar char="Ø"/>
            </a:pPr>
            <a:endParaRPr lang="sv-SE" sz="2800" dirty="0"/>
          </a:p>
          <a:p>
            <a:pPr marL="457200" indent="-457200">
              <a:lnSpc>
                <a:spcPct val="150000"/>
              </a:lnSpc>
              <a:buFont typeface="Wingdings" panose="05000000000000000000" pitchFamily="2" charset="2"/>
              <a:buChar char="Ø"/>
            </a:pPr>
            <a:endParaRPr lang="sv-SE" sz="2800" dirty="0"/>
          </a:p>
          <a:p>
            <a:pPr marL="457200" indent="-457200">
              <a:lnSpc>
                <a:spcPct val="150000"/>
              </a:lnSpc>
              <a:buFont typeface="Wingdings" panose="05000000000000000000" pitchFamily="2" charset="2"/>
              <a:buChar char="Ø"/>
            </a:pPr>
            <a:endParaRPr lang="sv-SE" sz="2800" dirty="0"/>
          </a:p>
          <a:p>
            <a:pPr marL="457200" indent="-457200">
              <a:lnSpc>
                <a:spcPct val="150000"/>
              </a:lnSpc>
              <a:buFont typeface="Wingdings" panose="05000000000000000000" pitchFamily="2" charset="2"/>
              <a:buChar char="Ø"/>
            </a:pPr>
            <a:r>
              <a:rPr lang="sv-SE" sz="2800" dirty="0"/>
              <a:t>Internetdelning (</a:t>
            </a:r>
            <a:r>
              <a:rPr lang="sv-SE" sz="2800" dirty="0" err="1"/>
              <a:t>wifi</a:t>
            </a:r>
            <a:r>
              <a:rPr lang="sv-SE" sz="2800" dirty="0"/>
              <a:t>)</a:t>
            </a:r>
          </a:p>
        </p:txBody>
      </p:sp>
      <p:sp>
        <p:nvSpPr>
          <p:cNvPr id="3" name="textruta 2"/>
          <p:cNvSpPr txBox="1"/>
          <p:nvPr/>
        </p:nvSpPr>
        <p:spPr>
          <a:xfrm>
            <a:off x="414068" y="401779"/>
            <a:ext cx="4822166" cy="646331"/>
          </a:xfrm>
          <a:prstGeom prst="rect">
            <a:avLst/>
          </a:prstGeom>
          <a:noFill/>
        </p:spPr>
        <p:txBody>
          <a:bodyPr wrap="square" rtlCol="0">
            <a:spAutoFit/>
          </a:bodyPr>
          <a:lstStyle/>
          <a:p>
            <a:r>
              <a:rPr lang="sv-SE" sz="3600" dirty="0"/>
              <a:t>Olika sätt att nå Internet</a:t>
            </a:r>
          </a:p>
        </p:txBody>
      </p:sp>
      <p:pic>
        <p:nvPicPr>
          <p:cNvPr id="5" name="Bildobjekt 4"/>
          <p:cNvPicPr>
            <a:picLocks noChangeAspect="1"/>
          </p:cNvPicPr>
          <p:nvPr/>
        </p:nvPicPr>
        <p:blipFill>
          <a:blip r:embed="rId2"/>
          <a:stretch>
            <a:fillRect/>
          </a:stretch>
        </p:blipFill>
        <p:spPr>
          <a:xfrm rot="957297">
            <a:off x="5600700" y="482141"/>
            <a:ext cx="3467100" cy="2600325"/>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25" y="3102169"/>
            <a:ext cx="3133725" cy="2534835"/>
          </a:xfrm>
          <a:prstGeom prst="rect">
            <a:avLst/>
          </a:prstGeom>
        </p:spPr>
      </p:pic>
      <p:sp>
        <p:nvSpPr>
          <p:cNvPr id="4" name="Platshållare för sidfot 3">
            <a:extLst>
              <a:ext uri="{FF2B5EF4-FFF2-40B4-BE49-F238E27FC236}">
                <a16:creationId xmlns:a16="http://schemas.microsoft.com/office/drawing/2014/main" id="{6E1A55AB-94E2-BAB4-4406-E1C5453685CA}"/>
              </a:ext>
            </a:extLst>
          </p:cNvPr>
          <p:cNvSpPr>
            <a:spLocks noGrp="1"/>
          </p:cNvSpPr>
          <p:nvPr>
            <p:ph type="ftr" sz="quarter" idx="11"/>
          </p:nvPr>
        </p:nvSpPr>
        <p:spPr/>
        <p:txBody>
          <a:bodyPr/>
          <a:lstStyle/>
          <a:p>
            <a:r>
              <a:rPr lang="da-DK"/>
              <a:t>SeniorNet Lidingö, 25 november 2024</a:t>
            </a:r>
            <a:endParaRPr lang="sv-SE"/>
          </a:p>
        </p:txBody>
      </p:sp>
      <p:sp>
        <p:nvSpPr>
          <p:cNvPr id="7" name="Platshållare för bildnummer 6">
            <a:extLst>
              <a:ext uri="{FF2B5EF4-FFF2-40B4-BE49-F238E27FC236}">
                <a16:creationId xmlns:a16="http://schemas.microsoft.com/office/drawing/2014/main" id="{60C37794-8A81-C125-353D-09C6C00B8E62}"/>
              </a:ext>
            </a:extLst>
          </p:cNvPr>
          <p:cNvSpPr>
            <a:spLocks noGrp="1"/>
          </p:cNvSpPr>
          <p:nvPr>
            <p:ph type="sldNum" sz="quarter" idx="12"/>
          </p:nvPr>
        </p:nvSpPr>
        <p:spPr/>
        <p:txBody>
          <a:bodyPr/>
          <a:lstStyle/>
          <a:p>
            <a:fld id="{266F790A-1D57-4C85-8434-492EF918F83B}" type="slidenum">
              <a:rPr lang="sv-SE" smtClean="0"/>
              <a:t>17</a:t>
            </a:fld>
            <a:endParaRPr lang="sv-SE"/>
          </a:p>
        </p:txBody>
      </p:sp>
    </p:spTree>
    <p:extLst>
      <p:ext uri="{BB962C8B-B14F-4D97-AF65-F5344CB8AC3E}">
        <p14:creationId xmlns:p14="http://schemas.microsoft.com/office/powerpoint/2010/main" val="1814976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A13975B-422C-114E-ADC3-A58830E1A613}"/>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90A3A4ED-9158-3F11-9BAC-32D4EBA530D3}"/>
              </a:ext>
            </a:extLst>
          </p:cNvPr>
          <p:cNvSpPr>
            <a:spLocks noGrp="1"/>
          </p:cNvSpPr>
          <p:nvPr>
            <p:ph type="sldNum" sz="quarter" idx="12"/>
          </p:nvPr>
        </p:nvSpPr>
        <p:spPr/>
        <p:txBody>
          <a:bodyPr/>
          <a:lstStyle/>
          <a:p>
            <a:fld id="{266F790A-1D57-4C85-8434-492EF918F83B}" type="slidenum">
              <a:rPr lang="sv-SE" smtClean="0"/>
              <a:t>18</a:t>
            </a:fld>
            <a:endParaRPr lang="sv-SE"/>
          </a:p>
        </p:txBody>
      </p:sp>
      <p:sp>
        <p:nvSpPr>
          <p:cNvPr id="6" name="textruta 5">
            <a:extLst>
              <a:ext uri="{FF2B5EF4-FFF2-40B4-BE49-F238E27FC236}">
                <a16:creationId xmlns:a16="http://schemas.microsoft.com/office/drawing/2014/main" id="{296583B2-E78F-3ADF-91C9-58302E124780}"/>
              </a:ext>
            </a:extLst>
          </p:cNvPr>
          <p:cNvSpPr txBox="1"/>
          <p:nvPr/>
        </p:nvSpPr>
        <p:spPr>
          <a:xfrm>
            <a:off x="3346314" y="477552"/>
            <a:ext cx="6186791" cy="584775"/>
          </a:xfrm>
          <a:prstGeom prst="rect">
            <a:avLst/>
          </a:prstGeom>
          <a:noFill/>
        </p:spPr>
        <p:txBody>
          <a:bodyPr wrap="square" rtlCol="0">
            <a:spAutoFit/>
          </a:bodyPr>
          <a:lstStyle/>
          <a:p>
            <a:r>
              <a:rPr lang="sv-SE" sz="3200" dirty="0"/>
              <a:t>Sökmotor – Vad är det egentligen?</a:t>
            </a:r>
          </a:p>
        </p:txBody>
      </p:sp>
      <p:sp>
        <p:nvSpPr>
          <p:cNvPr id="8" name="textruta 7">
            <a:extLst>
              <a:ext uri="{FF2B5EF4-FFF2-40B4-BE49-F238E27FC236}">
                <a16:creationId xmlns:a16="http://schemas.microsoft.com/office/drawing/2014/main" id="{53CD06A5-14B0-C2FB-4933-C294678949B3}"/>
              </a:ext>
            </a:extLst>
          </p:cNvPr>
          <p:cNvSpPr txBox="1"/>
          <p:nvPr/>
        </p:nvSpPr>
        <p:spPr>
          <a:xfrm>
            <a:off x="901430" y="1400970"/>
            <a:ext cx="9627422" cy="2800767"/>
          </a:xfrm>
          <a:prstGeom prst="rect">
            <a:avLst/>
          </a:prstGeom>
          <a:noFill/>
        </p:spPr>
        <p:txBody>
          <a:bodyPr wrap="square">
            <a:spAutoFit/>
          </a:bodyPr>
          <a:lstStyle/>
          <a:p>
            <a:r>
              <a:rPr lang="sv-SE" sz="2400" dirty="0"/>
              <a:t>En sökmotor är ett program eller en webbtjänst som används för att söka efter information på internet. </a:t>
            </a:r>
          </a:p>
          <a:p>
            <a:endParaRPr lang="sv-SE" sz="2400" dirty="0"/>
          </a:p>
          <a:p>
            <a:r>
              <a:rPr lang="sv-SE" sz="2400" dirty="0"/>
              <a:t>När du skriver in ett sökord eller en fråga, använder sökmotorn algoritmer* för att genomsöka webbsidor och returnera relevanta resultat som matchar din sökning. </a:t>
            </a:r>
          </a:p>
          <a:p>
            <a:endParaRPr lang="sv-SE" sz="800" dirty="0"/>
          </a:p>
          <a:p>
            <a:endParaRPr lang="sv-SE" sz="2400" dirty="0"/>
          </a:p>
        </p:txBody>
      </p:sp>
    </p:spTree>
    <p:extLst>
      <p:ext uri="{BB962C8B-B14F-4D97-AF65-F5344CB8AC3E}">
        <p14:creationId xmlns:p14="http://schemas.microsoft.com/office/powerpoint/2010/main" val="213390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5C30EADD-794C-C5BB-727F-C68E37C95269}"/>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1822846D-BD43-9F16-D847-B31DF0CDA32C}"/>
              </a:ext>
            </a:extLst>
          </p:cNvPr>
          <p:cNvSpPr>
            <a:spLocks noGrp="1"/>
          </p:cNvSpPr>
          <p:nvPr>
            <p:ph type="sldNum" sz="quarter" idx="12"/>
          </p:nvPr>
        </p:nvSpPr>
        <p:spPr/>
        <p:txBody>
          <a:bodyPr/>
          <a:lstStyle/>
          <a:p>
            <a:fld id="{266F790A-1D57-4C85-8434-492EF918F83B}" type="slidenum">
              <a:rPr lang="sv-SE" smtClean="0"/>
              <a:t>19</a:t>
            </a:fld>
            <a:endParaRPr lang="sv-SE"/>
          </a:p>
        </p:txBody>
      </p:sp>
      <p:sp>
        <p:nvSpPr>
          <p:cNvPr id="7" name="textruta 6">
            <a:extLst>
              <a:ext uri="{FF2B5EF4-FFF2-40B4-BE49-F238E27FC236}">
                <a16:creationId xmlns:a16="http://schemas.microsoft.com/office/drawing/2014/main" id="{61658F7D-3986-29E7-9075-6379FE9D7970}"/>
              </a:ext>
            </a:extLst>
          </p:cNvPr>
          <p:cNvSpPr txBox="1"/>
          <p:nvPr/>
        </p:nvSpPr>
        <p:spPr>
          <a:xfrm>
            <a:off x="1636642" y="1616262"/>
            <a:ext cx="9219425" cy="1569660"/>
          </a:xfrm>
          <a:prstGeom prst="rect">
            <a:avLst/>
          </a:prstGeom>
          <a:noFill/>
        </p:spPr>
        <p:txBody>
          <a:bodyPr wrap="square">
            <a:spAutoFit/>
          </a:bodyPr>
          <a:lstStyle/>
          <a:p>
            <a:r>
              <a:rPr lang="sv-SE" sz="2400" dirty="0"/>
              <a:t>Några av de mest kända sökmotorerna är Google, Bing och </a:t>
            </a:r>
            <a:r>
              <a:rPr lang="sv-SE" sz="2400" dirty="0" err="1"/>
              <a:t>DuckDuckGo</a:t>
            </a:r>
            <a:r>
              <a:rPr lang="sv-SE" sz="2400" dirty="0"/>
              <a:t>. </a:t>
            </a:r>
          </a:p>
          <a:p>
            <a:endParaRPr lang="sv-SE" sz="2400" dirty="0"/>
          </a:p>
          <a:p>
            <a:r>
              <a:rPr lang="sv-SE" sz="2400" dirty="0"/>
              <a:t>De rankar webbsidor baserat på faktorer som relevans, auktoritet och användbarhet för att ge användaren de mest relevanta träffarna.</a:t>
            </a:r>
          </a:p>
        </p:txBody>
      </p:sp>
      <p:sp>
        <p:nvSpPr>
          <p:cNvPr id="8" name="textruta 7">
            <a:extLst>
              <a:ext uri="{FF2B5EF4-FFF2-40B4-BE49-F238E27FC236}">
                <a16:creationId xmlns:a16="http://schemas.microsoft.com/office/drawing/2014/main" id="{C2AC588B-1CF3-2F63-2C13-3A7D1C9AD300}"/>
              </a:ext>
            </a:extLst>
          </p:cNvPr>
          <p:cNvSpPr txBox="1"/>
          <p:nvPr/>
        </p:nvSpPr>
        <p:spPr>
          <a:xfrm>
            <a:off x="3346314" y="477552"/>
            <a:ext cx="6186791" cy="584775"/>
          </a:xfrm>
          <a:prstGeom prst="rect">
            <a:avLst/>
          </a:prstGeom>
          <a:noFill/>
        </p:spPr>
        <p:txBody>
          <a:bodyPr wrap="square" rtlCol="0">
            <a:spAutoFit/>
          </a:bodyPr>
          <a:lstStyle/>
          <a:p>
            <a:r>
              <a:rPr lang="sv-SE" sz="3200" dirty="0"/>
              <a:t>Sökmotor – Vad är det egentligen?</a:t>
            </a:r>
          </a:p>
        </p:txBody>
      </p:sp>
    </p:spTree>
    <p:extLst>
      <p:ext uri="{BB962C8B-B14F-4D97-AF65-F5344CB8AC3E}">
        <p14:creationId xmlns:p14="http://schemas.microsoft.com/office/powerpoint/2010/main" val="344035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6FA7B167-86F3-9167-41DD-0BC2FA2466EE}"/>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58E4D0F5-F0B0-AA4E-42C2-C29B387910B2}"/>
              </a:ext>
            </a:extLst>
          </p:cNvPr>
          <p:cNvSpPr>
            <a:spLocks noGrp="1"/>
          </p:cNvSpPr>
          <p:nvPr>
            <p:ph type="sldNum" sz="quarter" idx="12"/>
          </p:nvPr>
        </p:nvSpPr>
        <p:spPr/>
        <p:txBody>
          <a:bodyPr/>
          <a:lstStyle/>
          <a:p>
            <a:fld id="{266F790A-1D57-4C85-8434-492EF918F83B}" type="slidenum">
              <a:rPr lang="sv-SE" smtClean="0"/>
              <a:t>2</a:t>
            </a:fld>
            <a:endParaRPr lang="sv-SE"/>
          </a:p>
        </p:txBody>
      </p:sp>
      <p:sp>
        <p:nvSpPr>
          <p:cNvPr id="6" name="textruta 5">
            <a:extLst>
              <a:ext uri="{FF2B5EF4-FFF2-40B4-BE49-F238E27FC236}">
                <a16:creationId xmlns:a16="http://schemas.microsoft.com/office/drawing/2014/main" id="{CCE8E51E-7640-CEFC-DA4C-F3D9FEF2F626}"/>
              </a:ext>
            </a:extLst>
          </p:cNvPr>
          <p:cNvSpPr txBox="1"/>
          <p:nvPr/>
        </p:nvSpPr>
        <p:spPr>
          <a:xfrm>
            <a:off x="3456560" y="404670"/>
            <a:ext cx="3592749" cy="1200329"/>
          </a:xfrm>
          <a:prstGeom prst="rect">
            <a:avLst/>
          </a:prstGeom>
          <a:noFill/>
        </p:spPr>
        <p:txBody>
          <a:bodyPr wrap="square" rtlCol="0">
            <a:spAutoFit/>
          </a:bodyPr>
          <a:lstStyle/>
          <a:p>
            <a:r>
              <a:rPr lang="sv-SE" sz="7200" dirty="0"/>
              <a:t>AGENDA</a:t>
            </a:r>
          </a:p>
        </p:txBody>
      </p:sp>
      <p:sp>
        <p:nvSpPr>
          <p:cNvPr id="7" name="textruta 6">
            <a:extLst>
              <a:ext uri="{FF2B5EF4-FFF2-40B4-BE49-F238E27FC236}">
                <a16:creationId xmlns:a16="http://schemas.microsoft.com/office/drawing/2014/main" id="{2741EF84-B9DD-196B-5D6E-D0A0FE168ED9}"/>
              </a:ext>
            </a:extLst>
          </p:cNvPr>
          <p:cNvSpPr txBox="1"/>
          <p:nvPr/>
        </p:nvSpPr>
        <p:spPr>
          <a:xfrm>
            <a:off x="3456560" y="1659285"/>
            <a:ext cx="6783421" cy="4031873"/>
          </a:xfrm>
          <a:prstGeom prst="rect">
            <a:avLst/>
          </a:prstGeom>
          <a:noFill/>
        </p:spPr>
        <p:txBody>
          <a:bodyPr wrap="square" rtlCol="0">
            <a:spAutoFit/>
          </a:bodyPr>
          <a:lstStyle/>
          <a:p>
            <a:pPr marL="285750" indent="-285750">
              <a:buFont typeface="Arial" panose="020B0604020202020204" pitchFamily="34" charset="0"/>
              <a:buChar char="•"/>
            </a:pPr>
            <a:r>
              <a:rPr lang="sv-SE" sz="3200" dirty="0"/>
              <a:t>NFC, Bluetooth, </a:t>
            </a:r>
            <a:r>
              <a:rPr lang="sv-SE" sz="3200" dirty="0" err="1"/>
              <a:t>WiFi</a:t>
            </a:r>
            <a:endParaRPr lang="sv-SE" sz="3200" dirty="0"/>
          </a:p>
          <a:p>
            <a:pPr marL="285750" indent="-285750">
              <a:buFont typeface="Arial" panose="020B0604020202020204" pitchFamily="34" charset="0"/>
              <a:buChar char="•"/>
            </a:pPr>
            <a:r>
              <a:rPr lang="sv-SE" sz="3200" dirty="0"/>
              <a:t>Surfa Inkognito</a:t>
            </a:r>
          </a:p>
          <a:p>
            <a:pPr marL="285750" indent="-285750">
              <a:buFont typeface="Arial" panose="020B0604020202020204" pitchFamily="34" charset="0"/>
              <a:buChar char="•"/>
            </a:pPr>
            <a:r>
              <a:rPr lang="sv-SE" sz="3200" dirty="0"/>
              <a:t>Uppkopplingar med dator</a:t>
            </a:r>
          </a:p>
          <a:p>
            <a:pPr marL="285750" indent="-285750">
              <a:buFont typeface="Arial" panose="020B0604020202020204" pitchFamily="34" charset="0"/>
              <a:buChar char="•"/>
            </a:pPr>
            <a:r>
              <a:rPr lang="sv-SE" sz="3200" dirty="0"/>
              <a:t>Sökmotorer</a:t>
            </a:r>
          </a:p>
          <a:p>
            <a:pPr marL="285750" indent="-285750">
              <a:buFont typeface="Arial" panose="020B0604020202020204" pitchFamily="34" charset="0"/>
              <a:buChar char="•"/>
            </a:pPr>
            <a:r>
              <a:rPr lang="sv-SE" sz="3200" dirty="0"/>
              <a:t>Startsida W10 och W11</a:t>
            </a:r>
          </a:p>
          <a:p>
            <a:pPr marL="285750" indent="-285750">
              <a:buFont typeface="Arial" panose="020B0604020202020204" pitchFamily="34" charset="0"/>
              <a:buChar char="•"/>
            </a:pPr>
            <a:r>
              <a:rPr lang="sv-SE" sz="3200" dirty="0"/>
              <a:t>Uppdatera resp. Uppgradera</a:t>
            </a:r>
          </a:p>
          <a:p>
            <a:pPr marL="285750" indent="-285750">
              <a:buFont typeface="Arial" panose="020B0604020202020204" pitchFamily="34" charset="0"/>
              <a:buChar char="•"/>
            </a:pPr>
            <a:r>
              <a:rPr lang="sv-SE" sz="3200" dirty="0" err="1"/>
              <a:t>Appen</a:t>
            </a:r>
            <a:r>
              <a:rPr lang="sv-SE" sz="3200" dirty="0"/>
              <a:t> 112</a:t>
            </a:r>
          </a:p>
          <a:p>
            <a:pPr marL="285750" indent="-285750">
              <a:buFont typeface="Arial" panose="020B0604020202020204" pitchFamily="34" charset="0"/>
              <a:buChar char="•"/>
            </a:pPr>
            <a:r>
              <a:rPr lang="sv-SE" sz="3200" dirty="0"/>
              <a:t>Kartor -Navigering</a:t>
            </a:r>
          </a:p>
        </p:txBody>
      </p:sp>
    </p:spTree>
    <p:extLst>
      <p:ext uri="{BB962C8B-B14F-4D97-AF65-F5344CB8AC3E}">
        <p14:creationId xmlns:p14="http://schemas.microsoft.com/office/powerpoint/2010/main" val="388735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96EBFE6F-AFEB-8FDE-2B11-4809263CC312}"/>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8830777C-2FDD-80D3-1B34-D805F706CCDF}"/>
              </a:ext>
            </a:extLst>
          </p:cNvPr>
          <p:cNvSpPr>
            <a:spLocks noGrp="1"/>
          </p:cNvSpPr>
          <p:nvPr>
            <p:ph type="sldNum" sz="quarter" idx="12"/>
          </p:nvPr>
        </p:nvSpPr>
        <p:spPr/>
        <p:txBody>
          <a:bodyPr/>
          <a:lstStyle/>
          <a:p>
            <a:fld id="{266F790A-1D57-4C85-8434-492EF918F83B}" type="slidenum">
              <a:rPr lang="sv-SE" smtClean="0"/>
              <a:t>20</a:t>
            </a:fld>
            <a:endParaRPr lang="sv-SE"/>
          </a:p>
        </p:txBody>
      </p:sp>
      <p:sp>
        <p:nvSpPr>
          <p:cNvPr id="7" name="textruta 6">
            <a:extLst>
              <a:ext uri="{FF2B5EF4-FFF2-40B4-BE49-F238E27FC236}">
                <a16:creationId xmlns:a16="http://schemas.microsoft.com/office/drawing/2014/main" id="{A5F8408C-C460-E19C-A498-6FFB0C0F3081}"/>
              </a:ext>
            </a:extLst>
          </p:cNvPr>
          <p:cNvSpPr txBox="1"/>
          <p:nvPr/>
        </p:nvSpPr>
        <p:spPr>
          <a:xfrm>
            <a:off x="2219738" y="1689149"/>
            <a:ext cx="6917635" cy="1938992"/>
          </a:xfrm>
          <a:prstGeom prst="rect">
            <a:avLst/>
          </a:prstGeom>
          <a:noFill/>
        </p:spPr>
        <p:txBody>
          <a:bodyPr wrap="square">
            <a:spAutoFit/>
          </a:bodyPr>
          <a:lstStyle/>
          <a:p>
            <a:r>
              <a:rPr lang="sv-SE" sz="2400" dirty="0"/>
              <a:t>*Vad är en algoritm?</a:t>
            </a:r>
          </a:p>
          <a:p>
            <a:endParaRPr lang="sv-SE" sz="2400" dirty="0"/>
          </a:p>
          <a:p>
            <a:r>
              <a:rPr lang="sv-SE" sz="2400" dirty="0"/>
              <a:t>En algoritm i en sökmotor är en uppsättning regler och matematiska modeller som bestämmer hur webbsidor rankas och ordnas i sökresultaten.</a:t>
            </a:r>
          </a:p>
        </p:txBody>
      </p:sp>
      <p:sp>
        <p:nvSpPr>
          <p:cNvPr id="8" name="textruta 7">
            <a:extLst>
              <a:ext uri="{FF2B5EF4-FFF2-40B4-BE49-F238E27FC236}">
                <a16:creationId xmlns:a16="http://schemas.microsoft.com/office/drawing/2014/main" id="{09E9195F-2F43-6800-58F4-36F955FAD6CC}"/>
              </a:ext>
            </a:extLst>
          </p:cNvPr>
          <p:cNvSpPr txBox="1"/>
          <p:nvPr/>
        </p:nvSpPr>
        <p:spPr>
          <a:xfrm>
            <a:off x="3346314" y="477552"/>
            <a:ext cx="6186791" cy="584775"/>
          </a:xfrm>
          <a:prstGeom prst="rect">
            <a:avLst/>
          </a:prstGeom>
          <a:noFill/>
        </p:spPr>
        <p:txBody>
          <a:bodyPr wrap="square" rtlCol="0">
            <a:spAutoFit/>
          </a:bodyPr>
          <a:lstStyle/>
          <a:p>
            <a:r>
              <a:rPr lang="sv-SE" sz="3200" dirty="0"/>
              <a:t>Sökmotor – Vad är det egentligen?</a:t>
            </a:r>
          </a:p>
        </p:txBody>
      </p:sp>
    </p:spTree>
    <p:extLst>
      <p:ext uri="{BB962C8B-B14F-4D97-AF65-F5344CB8AC3E}">
        <p14:creationId xmlns:p14="http://schemas.microsoft.com/office/powerpoint/2010/main" val="2976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56CB54A-571B-2EE9-09E3-D5A9784AB93E}"/>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C6DC2468-FE57-04B3-9E4E-59BE2E7B0926}"/>
              </a:ext>
            </a:extLst>
          </p:cNvPr>
          <p:cNvSpPr>
            <a:spLocks noGrp="1"/>
          </p:cNvSpPr>
          <p:nvPr>
            <p:ph type="sldNum" sz="quarter" idx="12"/>
          </p:nvPr>
        </p:nvSpPr>
        <p:spPr/>
        <p:txBody>
          <a:bodyPr/>
          <a:lstStyle/>
          <a:p>
            <a:fld id="{266F790A-1D57-4C85-8434-492EF918F83B}" type="slidenum">
              <a:rPr lang="sv-SE" smtClean="0"/>
              <a:t>21</a:t>
            </a:fld>
            <a:endParaRPr lang="sv-SE"/>
          </a:p>
        </p:txBody>
      </p:sp>
      <p:sp>
        <p:nvSpPr>
          <p:cNvPr id="7" name="textruta 6">
            <a:extLst>
              <a:ext uri="{FF2B5EF4-FFF2-40B4-BE49-F238E27FC236}">
                <a16:creationId xmlns:a16="http://schemas.microsoft.com/office/drawing/2014/main" id="{21016276-72F8-8110-148A-DA5CDB0FA735}"/>
              </a:ext>
            </a:extLst>
          </p:cNvPr>
          <p:cNvSpPr txBox="1"/>
          <p:nvPr/>
        </p:nvSpPr>
        <p:spPr>
          <a:xfrm>
            <a:off x="745787" y="1434804"/>
            <a:ext cx="10674485" cy="4524315"/>
          </a:xfrm>
          <a:prstGeom prst="rect">
            <a:avLst/>
          </a:prstGeom>
          <a:noFill/>
        </p:spPr>
        <p:txBody>
          <a:bodyPr wrap="square">
            <a:spAutoFit/>
          </a:bodyPr>
          <a:lstStyle/>
          <a:p>
            <a:pPr>
              <a:buFont typeface="Arial" panose="020B0604020202020204" pitchFamily="34" charset="0"/>
              <a:buChar char="•"/>
            </a:pPr>
            <a:r>
              <a:rPr lang="sv-SE" sz="2400" b="1" dirty="0"/>
              <a:t> Google</a:t>
            </a:r>
            <a:r>
              <a:rPr lang="sv-SE" sz="2400" dirty="0"/>
              <a:t>: Bäst för användare som vill ha anpassade sökresultat, snabbhet och ett stort ekosystem av tjänster, men det kommer med en kostnad i form av spårning och insamling av data.</a:t>
            </a:r>
          </a:p>
          <a:p>
            <a:pPr>
              <a:buFont typeface="Arial" panose="020B0604020202020204" pitchFamily="34" charset="0"/>
              <a:buChar char="•"/>
            </a:pPr>
            <a:endParaRPr lang="sv-SE" sz="2400" dirty="0"/>
          </a:p>
          <a:p>
            <a:pPr>
              <a:buFont typeface="Arial" panose="020B0604020202020204" pitchFamily="34" charset="0"/>
              <a:buChar char="•"/>
            </a:pPr>
            <a:r>
              <a:rPr lang="sv-SE" sz="2400" b="1" dirty="0"/>
              <a:t> </a:t>
            </a:r>
            <a:r>
              <a:rPr lang="sv-SE" sz="2400" b="1" dirty="0" err="1"/>
              <a:t>DuckDuckGo</a:t>
            </a:r>
            <a:r>
              <a:rPr lang="sv-SE" sz="2400" dirty="0"/>
              <a:t>: Bäst för användare som vill prioritera integritet och anonymitet. Sökresultaten är inte personligt anpassade, men de är tillräckligt bra för de flesta användare som vill undvika spårning.</a:t>
            </a:r>
          </a:p>
          <a:p>
            <a:pPr>
              <a:buFont typeface="Arial" panose="020B0604020202020204" pitchFamily="34" charset="0"/>
              <a:buChar char="•"/>
            </a:pPr>
            <a:endParaRPr lang="sv-SE" sz="2400" dirty="0"/>
          </a:p>
          <a:p>
            <a:r>
              <a:rPr lang="sv-SE" sz="2400" dirty="0"/>
              <a:t>Om du värdesätter </a:t>
            </a:r>
            <a:r>
              <a:rPr lang="sv-SE" sz="2400" b="1" dirty="0"/>
              <a:t>integritet</a:t>
            </a:r>
            <a:r>
              <a:rPr lang="sv-SE" sz="2400" dirty="0"/>
              <a:t> och inte vill att dina sökningar ska spåras eller </a:t>
            </a:r>
            <a:r>
              <a:rPr lang="sv-SE" sz="2400" dirty="0" err="1"/>
              <a:t>personanpassas</a:t>
            </a:r>
            <a:r>
              <a:rPr lang="sv-SE" sz="2400" dirty="0"/>
              <a:t>, är </a:t>
            </a:r>
            <a:r>
              <a:rPr lang="sv-SE" sz="2400" dirty="0" err="1"/>
              <a:t>DuckDuckGo</a:t>
            </a:r>
            <a:r>
              <a:rPr lang="sv-SE" sz="2400" dirty="0"/>
              <a:t> ett utmärkt val. Men om du söker efter </a:t>
            </a:r>
            <a:r>
              <a:rPr lang="sv-SE" sz="2400" b="1" dirty="0"/>
              <a:t>mer exakta och anpassade sökresultat</a:t>
            </a:r>
            <a:r>
              <a:rPr lang="sv-SE" sz="2400" dirty="0"/>
              <a:t> baserat på din plats och tidigare aktivitet, är Google ofta det bästa alternativet.</a:t>
            </a:r>
          </a:p>
        </p:txBody>
      </p:sp>
      <p:sp>
        <p:nvSpPr>
          <p:cNvPr id="8" name="textruta 7">
            <a:extLst>
              <a:ext uri="{FF2B5EF4-FFF2-40B4-BE49-F238E27FC236}">
                <a16:creationId xmlns:a16="http://schemas.microsoft.com/office/drawing/2014/main" id="{ADCC647F-4F01-0CD6-F6FE-7F169E757B16}"/>
              </a:ext>
            </a:extLst>
          </p:cNvPr>
          <p:cNvSpPr txBox="1"/>
          <p:nvPr/>
        </p:nvSpPr>
        <p:spPr>
          <a:xfrm>
            <a:off x="745787" y="453957"/>
            <a:ext cx="4442298" cy="646331"/>
          </a:xfrm>
          <a:prstGeom prst="rect">
            <a:avLst/>
          </a:prstGeom>
          <a:noFill/>
        </p:spPr>
        <p:txBody>
          <a:bodyPr wrap="square" rtlCol="0">
            <a:spAutoFit/>
          </a:bodyPr>
          <a:lstStyle/>
          <a:p>
            <a:r>
              <a:rPr lang="sv-SE" sz="3600" dirty="0"/>
              <a:t>Val av sökmotor</a:t>
            </a:r>
          </a:p>
        </p:txBody>
      </p:sp>
    </p:spTree>
    <p:extLst>
      <p:ext uri="{BB962C8B-B14F-4D97-AF65-F5344CB8AC3E}">
        <p14:creationId xmlns:p14="http://schemas.microsoft.com/office/powerpoint/2010/main" val="73986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9D892CF5-7D27-E470-780D-A6FF716BC871}"/>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C50615C1-0ABA-BD91-1236-BF5D551BE9FC}"/>
              </a:ext>
            </a:extLst>
          </p:cNvPr>
          <p:cNvSpPr>
            <a:spLocks noGrp="1"/>
          </p:cNvSpPr>
          <p:nvPr>
            <p:ph type="sldNum" sz="quarter" idx="12"/>
          </p:nvPr>
        </p:nvSpPr>
        <p:spPr/>
        <p:txBody>
          <a:bodyPr/>
          <a:lstStyle/>
          <a:p>
            <a:fld id="{266F790A-1D57-4C85-8434-492EF918F83B}" type="slidenum">
              <a:rPr lang="sv-SE" smtClean="0"/>
              <a:t>22</a:t>
            </a:fld>
            <a:endParaRPr lang="sv-SE"/>
          </a:p>
        </p:txBody>
      </p:sp>
      <p:sp>
        <p:nvSpPr>
          <p:cNvPr id="6" name="textruta 5">
            <a:extLst>
              <a:ext uri="{FF2B5EF4-FFF2-40B4-BE49-F238E27FC236}">
                <a16:creationId xmlns:a16="http://schemas.microsoft.com/office/drawing/2014/main" id="{951A347B-A6C0-47D3-6310-34BD17D8398F}"/>
              </a:ext>
            </a:extLst>
          </p:cNvPr>
          <p:cNvSpPr txBox="1"/>
          <p:nvPr/>
        </p:nvSpPr>
        <p:spPr>
          <a:xfrm>
            <a:off x="179961" y="17446"/>
            <a:ext cx="9591130" cy="646331"/>
          </a:xfrm>
          <a:prstGeom prst="rect">
            <a:avLst/>
          </a:prstGeom>
          <a:noFill/>
        </p:spPr>
        <p:txBody>
          <a:bodyPr wrap="square" rtlCol="0">
            <a:spAutoFit/>
          </a:bodyPr>
          <a:lstStyle/>
          <a:p>
            <a:r>
              <a:rPr lang="sv-SE" sz="3600" dirty="0"/>
              <a:t>Hur byter jag sökmotor i Google </a:t>
            </a:r>
            <a:r>
              <a:rPr lang="sv-SE" sz="3600" dirty="0" err="1"/>
              <a:t>Chrome</a:t>
            </a:r>
            <a:r>
              <a:rPr lang="sv-SE" sz="3600" dirty="0"/>
              <a:t>?</a:t>
            </a:r>
          </a:p>
        </p:txBody>
      </p:sp>
      <p:sp>
        <p:nvSpPr>
          <p:cNvPr id="7" name="textruta 6">
            <a:extLst>
              <a:ext uri="{FF2B5EF4-FFF2-40B4-BE49-F238E27FC236}">
                <a16:creationId xmlns:a16="http://schemas.microsoft.com/office/drawing/2014/main" id="{A06D5468-0D8A-C647-66CD-54180FA402B6}"/>
              </a:ext>
            </a:extLst>
          </p:cNvPr>
          <p:cNvSpPr txBox="1"/>
          <p:nvPr/>
        </p:nvSpPr>
        <p:spPr>
          <a:xfrm>
            <a:off x="179961" y="673422"/>
            <a:ext cx="3138792" cy="2308324"/>
          </a:xfrm>
          <a:prstGeom prst="rect">
            <a:avLst/>
          </a:prstGeom>
          <a:noFill/>
        </p:spPr>
        <p:txBody>
          <a:bodyPr wrap="square" rtlCol="0">
            <a:spAutoFit/>
          </a:bodyPr>
          <a:lstStyle/>
          <a:p>
            <a:r>
              <a:rPr lang="sv-SE" sz="2400" dirty="0"/>
              <a:t>Klicka på de tre punkterna uppe till höger och </a:t>
            </a:r>
          </a:p>
          <a:p>
            <a:pPr marL="285750" indent="-285750">
              <a:buFontTx/>
              <a:buChar char="-"/>
            </a:pPr>
            <a:r>
              <a:rPr lang="sv-SE" sz="2400" dirty="0"/>
              <a:t>välj Inställningar</a:t>
            </a:r>
          </a:p>
          <a:p>
            <a:pPr marL="285750" indent="-285750">
              <a:buFontTx/>
              <a:buChar char="-"/>
            </a:pPr>
            <a:r>
              <a:rPr lang="sv-SE" sz="2400" dirty="0"/>
              <a:t>Välj sedan ”Sökmotor”</a:t>
            </a:r>
          </a:p>
        </p:txBody>
      </p:sp>
      <p:pic>
        <p:nvPicPr>
          <p:cNvPr id="12" name="Bildobjekt 11">
            <a:extLst>
              <a:ext uri="{FF2B5EF4-FFF2-40B4-BE49-F238E27FC236}">
                <a16:creationId xmlns:a16="http://schemas.microsoft.com/office/drawing/2014/main" id="{55D64D6B-5D46-FBDD-E0EF-917D032527FB}"/>
              </a:ext>
            </a:extLst>
          </p:cNvPr>
          <p:cNvPicPr>
            <a:picLocks noChangeAspect="1"/>
          </p:cNvPicPr>
          <p:nvPr/>
        </p:nvPicPr>
        <p:blipFill>
          <a:blip r:embed="rId2"/>
          <a:stretch>
            <a:fillRect/>
          </a:stretch>
        </p:blipFill>
        <p:spPr>
          <a:xfrm>
            <a:off x="5602978" y="696203"/>
            <a:ext cx="2119559" cy="5888611"/>
          </a:xfrm>
          <a:prstGeom prst="rect">
            <a:avLst/>
          </a:prstGeom>
        </p:spPr>
      </p:pic>
      <p:pic>
        <p:nvPicPr>
          <p:cNvPr id="14" name="Bildobjekt 13">
            <a:extLst>
              <a:ext uri="{FF2B5EF4-FFF2-40B4-BE49-F238E27FC236}">
                <a16:creationId xmlns:a16="http://schemas.microsoft.com/office/drawing/2014/main" id="{5443558E-0283-C86E-2EB5-C4F6CA565442}"/>
              </a:ext>
            </a:extLst>
          </p:cNvPr>
          <p:cNvPicPr>
            <a:picLocks noChangeAspect="1"/>
          </p:cNvPicPr>
          <p:nvPr/>
        </p:nvPicPr>
        <p:blipFill>
          <a:blip r:embed="rId3"/>
          <a:stretch>
            <a:fillRect/>
          </a:stretch>
        </p:blipFill>
        <p:spPr>
          <a:xfrm>
            <a:off x="2958287" y="673422"/>
            <a:ext cx="2570957" cy="5934174"/>
          </a:xfrm>
          <a:prstGeom prst="rect">
            <a:avLst/>
          </a:prstGeom>
        </p:spPr>
      </p:pic>
      <p:pic>
        <p:nvPicPr>
          <p:cNvPr id="16" name="Bildobjekt 15">
            <a:extLst>
              <a:ext uri="{FF2B5EF4-FFF2-40B4-BE49-F238E27FC236}">
                <a16:creationId xmlns:a16="http://schemas.microsoft.com/office/drawing/2014/main" id="{34F3215C-5ED1-9927-44FC-BECB5C9B1E7A}"/>
              </a:ext>
            </a:extLst>
          </p:cNvPr>
          <p:cNvPicPr>
            <a:picLocks noChangeAspect="1"/>
          </p:cNvPicPr>
          <p:nvPr/>
        </p:nvPicPr>
        <p:blipFill>
          <a:blip r:embed="rId4"/>
          <a:stretch>
            <a:fillRect/>
          </a:stretch>
        </p:blipFill>
        <p:spPr>
          <a:xfrm>
            <a:off x="7924799" y="2561788"/>
            <a:ext cx="4114801" cy="1180769"/>
          </a:xfrm>
          <a:prstGeom prst="rect">
            <a:avLst/>
          </a:prstGeom>
        </p:spPr>
      </p:pic>
      <p:sp>
        <p:nvSpPr>
          <p:cNvPr id="17" name="textruta 16">
            <a:extLst>
              <a:ext uri="{FF2B5EF4-FFF2-40B4-BE49-F238E27FC236}">
                <a16:creationId xmlns:a16="http://schemas.microsoft.com/office/drawing/2014/main" id="{DD9691C8-9031-768C-3580-A6241767E4A4}"/>
              </a:ext>
            </a:extLst>
          </p:cNvPr>
          <p:cNvSpPr txBox="1"/>
          <p:nvPr/>
        </p:nvSpPr>
        <p:spPr>
          <a:xfrm>
            <a:off x="278860" y="4085617"/>
            <a:ext cx="2477310" cy="1938992"/>
          </a:xfrm>
          <a:prstGeom prst="rect">
            <a:avLst/>
          </a:prstGeom>
          <a:noFill/>
        </p:spPr>
        <p:txBody>
          <a:bodyPr wrap="square" rtlCol="0">
            <a:spAutoFit/>
          </a:bodyPr>
          <a:lstStyle/>
          <a:p>
            <a:r>
              <a:rPr lang="sv-SE" sz="2400" dirty="0"/>
              <a:t>Behöver du hjälp?</a:t>
            </a:r>
          </a:p>
          <a:p>
            <a:r>
              <a:rPr lang="sv-SE" sz="2400" dirty="0"/>
              <a:t>Kom till handledningen på måndagar kl.13:30</a:t>
            </a:r>
          </a:p>
        </p:txBody>
      </p:sp>
    </p:spTree>
    <p:extLst>
      <p:ext uri="{BB962C8B-B14F-4D97-AF65-F5344CB8AC3E}">
        <p14:creationId xmlns:p14="http://schemas.microsoft.com/office/powerpoint/2010/main" val="218583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78F2BDEA-4E94-4DE3-6AF3-6D9765B7D1D0}"/>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D3BD06ED-5EC0-8E7D-800D-C61CF9B4E4EF}"/>
              </a:ext>
            </a:extLst>
          </p:cNvPr>
          <p:cNvSpPr>
            <a:spLocks noGrp="1"/>
          </p:cNvSpPr>
          <p:nvPr>
            <p:ph type="sldNum" sz="quarter" idx="12"/>
          </p:nvPr>
        </p:nvSpPr>
        <p:spPr/>
        <p:txBody>
          <a:bodyPr/>
          <a:lstStyle/>
          <a:p>
            <a:fld id="{266F790A-1D57-4C85-8434-492EF918F83B}" type="slidenum">
              <a:rPr lang="sv-SE" smtClean="0"/>
              <a:t>23</a:t>
            </a:fld>
            <a:endParaRPr lang="sv-SE"/>
          </a:p>
        </p:txBody>
      </p:sp>
      <p:sp>
        <p:nvSpPr>
          <p:cNvPr id="6" name="textruta 5">
            <a:extLst>
              <a:ext uri="{FF2B5EF4-FFF2-40B4-BE49-F238E27FC236}">
                <a16:creationId xmlns:a16="http://schemas.microsoft.com/office/drawing/2014/main" id="{23A6E74C-7EA2-E4B0-45DD-F70E040281AA}"/>
              </a:ext>
            </a:extLst>
          </p:cNvPr>
          <p:cNvSpPr txBox="1"/>
          <p:nvPr/>
        </p:nvSpPr>
        <p:spPr>
          <a:xfrm>
            <a:off x="247823" y="121987"/>
            <a:ext cx="7266562" cy="646331"/>
          </a:xfrm>
          <a:prstGeom prst="rect">
            <a:avLst/>
          </a:prstGeom>
          <a:noFill/>
        </p:spPr>
        <p:txBody>
          <a:bodyPr wrap="square" rtlCol="0">
            <a:spAutoFit/>
          </a:bodyPr>
          <a:lstStyle/>
          <a:p>
            <a:r>
              <a:rPr lang="sv-SE" sz="3600" dirty="0"/>
              <a:t>Hur byter jag sökmotor i </a:t>
            </a:r>
            <a:r>
              <a:rPr lang="sv-SE" sz="3600" dirty="0" err="1"/>
              <a:t>Firefox</a:t>
            </a:r>
            <a:r>
              <a:rPr lang="sv-SE" sz="3600" dirty="0"/>
              <a:t>?</a:t>
            </a:r>
          </a:p>
        </p:txBody>
      </p:sp>
      <p:sp>
        <p:nvSpPr>
          <p:cNvPr id="7" name="textruta 6">
            <a:extLst>
              <a:ext uri="{FF2B5EF4-FFF2-40B4-BE49-F238E27FC236}">
                <a16:creationId xmlns:a16="http://schemas.microsoft.com/office/drawing/2014/main" id="{4C663B02-D21D-1750-95A2-489A9C8600C5}"/>
              </a:ext>
            </a:extLst>
          </p:cNvPr>
          <p:cNvSpPr txBox="1"/>
          <p:nvPr/>
        </p:nvSpPr>
        <p:spPr>
          <a:xfrm>
            <a:off x="247823" y="1237152"/>
            <a:ext cx="3138792" cy="2308324"/>
          </a:xfrm>
          <a:prstGeom prst="rect">
            <a:avLst/>
          </a:prstGeom>
          <a:noFill/>
        </p:spPr>
        <p:txBody>
          <a:bodyPr wrap="square" rtlCol="0">
            <a:spAutoFit/>
          </a:bodyPr>
          <a:lstStyle/>
          <a:p>
            <a:r>
              <a:rPr lang="sv-SE" sz="2400" dirty="0"/>
              <a:t>Klicka på de tre strecken uppe till höger och </a:t>
            </a:r>
          </a:p>
          <a:p>
            <a:pPr marL="285750" indent="-285750">
              <a:buFontTx/>
              <a:buChar char="-"/>
            </a:pPr>
            <a:r>
              <a:rPr lang="sv-SE" sz="2400" dirty="0"/>
              <a:t>välj Inställningar</a:t>
            </a:r>
          </a:p>
          <a:p>
            <a:pPr marL="285750" indent="-285750">
              <a:buFontTx/>
              <a:buChar char="-"/>
            </a:pPr>
            <a:r>
              <a:rPr lang="sv-SE" sz="2400" dirty="0"/>
              <a:t>välj sedan ”Sök” och Standardsökmotor</a:t>
            </a:r>
          </a:p>
        </p:txBody>
      </p:sp>
      <p:pic>
        <p:nvPicPr>
          <p:cNvPr id="9" name="Bildobjekt 8">
            <a:extLst>
              <a:ext uri="{FF2B5EF4-FFF2-40B4-BE49-F238E27FC236}">
                <a16:creationId xmlns:a16="http://schemas.microsoft.com/office/drawing/2014/main" id="{1C1B3053-9344-4D25-321C-3EEF86722ABC}"/>
              </a:ext>
            </a:extLst>
          </p:cNvPr>
          <p:cNvPicPr>
            <a:picLocks noChangeAspect="1"/>
          </p:cNvPicPr>
          <p:nvPr/>
        </p:nvPicPr>
        <p:blipFill>
          <a:blip r:embed="rId2"/>
          <a:stretch>
            <a:fillRect/>
          </a:stretch>
        </p:blipFill>
        <p:spPr>
          <a:xfrm>
            <a:off x="3295823" y="952300"/>
            <a:ext cx="2620815" cy="5647897"/>
          </a:xfrm>
          <a:prstGeom prst="rect">
            <a:avLst/>
          </a:prstGeom>
        </p:spPr>
      </p:pic>
      <p:pic>
        <p:nvPicPr>
          <p:cNvPr id="11" name="Bildobjekt 10">
            <a:extLst>
              <a:ext uri="{FF2B5EF4-FFF2-40B4-BE49-F238E27FC236}">
                <a16:creationId xmlns:a16="http://schemas.microsoft.com/office/drawing/2014/main" id="{C45CD234-98CA-4322-5A25-A0B446E4C2BF}"/>
              </a:ext>
            </a:extLst>
          </p:cNvPr>
          <p:cNvPicPr>
            <a:picLocks noChangeAspect="1"/>
          </p:cNvPicPr>
          <p:nvPr/>
        </p:nvPicPr>
        <p:blipFill>
          <a:blip r:embed="rId3"/>
          <a:stretch>
            <a:fillRect/>
          </a:stretch>
        </p:blipFill>
        <p:spPr>
          <a:xfrm>
            <a:off x="6018177" y="4275139"/>
            <a:ext cx="6074925" cy="1184332"/>
          </a:xfrm>
          <a:prstGeom prst="rect">
            <a:avLst/>
          </a:prstGeom>
        </p:spPr>
      </p:pic>
      <p:cxnSp>
        <p:nvCxnSpPr>
          <p:cNvPr id="13" name="Rak pilkoppling 12">
            <a:extLst>
              <a:ext uri="{FF2B5EF4-FFF2-40B4-BE49-F238E27FC236}">
                <a16:creationId xmlns:a16="http://schemas.microsoft.com/office/drawing/2014/main" id="{1D23B492-DD6E-4A27-59C0-E2E51630E496}"/>
              </a:ext>
            </a:extLst>
          </p:cNvPr>
          <p:cNvCxnSpPr/>
          <p:nvPr/>
        </p:nvCxnSpPr>
        <p:spPr>
          <a:xfrm>
            <a:off x="5195400" y="5251315"/>
            <a:ext cx="73281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84E6282F-AA49-99B1-68C3-289284FF3B7E}"/>
              </a:ext>
            </a:extLst>
          </p:cNvPr>
          <p:cNvSpPr txBox="1"/>
          <p:nvPr/>
        </p:nvSpPr>
        <p:spPr>
          <a:xfrm>
            <a:off x="278860" y="4085617"/>
            <a:ext cx="2477310" cy="1938992"/>
          </a:xfrm>
          <a:prstGeom prst="rect">
            <a:avLst/>
          </a:prstGeom>
          <a:noFill/>
        </p:spPr>
        <p:txBody>
          <a:bodyPr wrap="square" rtlCol="0">
            <a:spAutoFit/>
          </a:bodyPr>
          <a:lstStyle/>
          <a:p>
            <a:r>
              <a:rPr lang="sv-SE" sz="2400" dirty="0"/>
              <a:t>Behöver du hjälp?</a:t>
            </a:r>
          </a:p>
          <a:p>
            <a:r>
              <a:rPr lang="sv-SE" sz="2400" dirty="0"/>
              <a:t>Kom till handledningen på måndagar kl.13:30</a:t>
            </a:r>
          </a:p>
        </p:txBody>
      </p:sp>
    </p:spTree>
    <p:extLst>
      <p:ext uri="{BB962C8B-B14F-4D97-AF65-F5344CB8AC3E}">
        <p14:creationId xmlns:p14="http://schemas.microsoft.com/office/powerpoint/2010/main" val="315524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0B47098B-AB2A-692C-052E-2D412089BCD3}"/>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FE210EA5-9686-7ACD-941A-A6FA60A78F8F}"/>
              </a:ext>
            </a:extLst>
          </p:cNvPr>
          <p:cNvSpPr>
            <a:spLocks noGrp="1"/>
          </p:cNvSpPr>
          <p:nvPr>
            <p:ph type="sldNum" sz="quarter" idx="12"/>
          </p:nvPr>
        </p:nvSpPr>
        <p:spPr/>
        <p:txBody>
          <a:bodyPr/>
          <a:lstStyle/>
          <a:p>
            <a:fld id="{266F790A-1D57-4C85-8434-492EF918F83B}" type="slidenum">
              <a:rPr lang="sv-SE" smtClean="0"/>
              <a:t>24</a:t>
            </a:fld>
            <a:endParaRPr lang="sv-SE"/>
          </a:p>
        </p:txBody>
      </p:sp>
      <p:sp>
        <p:nvSpPr>
          <p:cNvPr id="6" name="textruta 5">
            <a:extLst>
              <a:ext uri="{FF2B5EF4-FFF2-40B4-BE49-F238E27FC236}">
                <a16:creationId xmlns:a16="http://schemas.microsoft.com/office/drawing/2014/main" id="{CF8D8889-EDAF-BF94-286F-C0CD127CDF24}"/>
              </a:ext>
            </a:extLst>
          </p:cNvPr>
          <p:cNvSpPr txBox="1"/>
          <p:nvPr/>
        </p:nvSpPr>
        <p:spPr>
          <a:xfrm>
            <a:off x="74579" y="92967"/>
            <a:ext cx="7266562" cy="646331"/>
          </a:xfrm>
          <a:prstGeom prst="rect">
            <a:avLst/>
          </a:prstGeom>
          <a:noFill/>
        </p:spPr>
        <p:txBody>
          <a:bodyPr wrap="square" rtlCol="0">
            <a:spAutoFit/>
          </a:bodyPr>
          <a:lstStyle/>
          <a:p>
            <a:r>
              <a:rPr lang="sv-SE" sz="3600" dirty="0"/>
              <a:t>Hur byter jag sökmotor i EDGE?</a:t>
            </a:r>
          </a:p>
        </p:txBody>
      </p:sp>
      <p:sp>
        <p:nvSpPr>
          <p:cNvPr id="7" name="textruta 6">
            <a:extLst>
              <a:ext uri="{FF2B5EF4-FFF2-40B4-BE49-F238E27FC236}">
                <a16:creationId xmlns:a16="http://schemas.microsoft.com/office/drawing/2014/main" id="{2D4B910D-21BA-7F83-08CF-0DFBAB5BF782}"/>
              </a:ext>
            </a:extLst>
          </p:cNvPr>
          <p:cNvSpPr txBox="1"/>
          <p:nvPr/>
        </p:nvSpPr>
        <p:spPr>
          <a:xfrm>
            <a:off x="74579" y="1245264"/>
            <a:ext cx="3138792" cy="2677656"/>
          </a:xfrm>
          <a:prstGeom prst="rect">
            <a:avLst/>
          </a:prstGeom>
          <a:noFill/>
        </p:spPr>
        <p:txBody>
          <a:bodyPr wrap="square" rtlCol="0">
            <a:spAutoFit/>
          </a:bodyPr>
          <a:lstStyle/>
          <a:p>
            <a:r>
              <a:rPr lang="sv-SE" sz="2400" dirty="0"/>
              <a:t>Klicka på de tre punkterna uppe till höger och </a:t>
            </a:r>
          </a:p>
          <a:p>
            <a:pPr marL="285750" indent="-285750">
              <a:buFontTx/>
              <a:buChar char="-"/>
            </a:pPr>
            <a:r>
              <a:rPr lang="sv-SE" sz="2400" dirty="0"/>
              <a:t>välj Inställningar</a:t>
            </a:r>
          </a:p>
          <a:p>
            <a:pPr marL="285750" indent="-285750">
              <a:buFontTx/>
              <a:buChar char="-"/>
            </a:pPr>
            <a:r>
              <a:rPr lang="sv-SE" sz="2400" dirty="0"/>
              <a:t>Skriv in order ”sökmotor” </a:t>
            </a:r>
          </a:p>
          <a:p>
            <a:pPr marL="285750" indent="-285750">
              <a:buFontTx/>
              <a:buChar char="-"/>
            </a:pPr>
            <a:r>
              <a:rPr lang="sv-SE" sz="2400" dirty="0"/>
              <a:t>i sökfältet</a:t>
            </a:r>
          </a:p>
        </p:txBody>
      </p:sp>
      <p:pic>
        <p:nvPicPr>
          <p:cNvPr id="14" name="Bildobjekt 13">
            <a:extLst>
              <a:ext uri="{FF2B5EF4-FFF2-40B4-BE49-F238E27FC236}">
                <a16:creationId xmlns:a16="http://schemas.microsoft.com/office/drawing/2014/main" id="{541FDC45-ADDE-9461-3A01-3C2CFD71BAED}"/>
              </a:ext>
            </a:extLst>
          </p:cNvPr>
          <p:cNvPicPr>
            <a:picLocks noChangeAspect="1"/>
          </p:cNvPicPr>
          <p:nvPr/>
        </p:nvPicPr>
        <p:blipFill>
          <a:blip r:embed="rId2"/>
          <a:stretch>
            <a:fillRect/>
          </a:stretch>
        </p:blipFill>
        <p:spPr>
          <a:xfrm>
            <a:off x="2903899" y="1122985"/>
            <a:ext cx="9242705" cy="5112322"/>
          </a:xfrm>
          <a:prstGeom prst="rect">
            <a:avLst/>
          </a:prstGeom>
        </p:spPr>
      </p:pic>
      <p:sp>
        <p:nvSpPr>
          <p:cNvPr id="15" name="textruta 14">
            <a:extLst>
              <a:ext uri="{FF2B5EF4-FFF2-40B4-BE49-F238E27FC236}">
                <a16:creationId xmlns:a16="http://schemas.microsoft.com/office/drawing/2014/main" id="{48CAFCF5-EE79-9886-1CE5-F420D22B1FE7}"/>
              </a:ext>
            </a:extLst>
          </p:cNvPr>
          <p:cNvSpPr txBox="1"/>
          <p:nvPr/>
        </p:nvSpPr>
        <p:spPr>
          <a:xfrm>
            <a:off x="278860" y="4085617"/>
            <a:ext cx="2477310" cy="1938992"/>
          </a:xfrm>
          <a:prstGeom prst="rect">
            <a:avLst/>
          </a:prstGeom>
          <a:noFill/>
        </p:spPr>
        <p:txBody>
          <a:bodyPr wrap="square" rtlCol="0">
            <a:spAutoFit/>
          </a:bodyPr>
          <a:lstStyle/>
          <a:p>
            <a:r>
              <a:rPr lang="sv-SE" sz="2400" dirty="0"/>
              <a:t>Behöver du hjälp?</a:t>
            </a:r>
          </a:p>
          <a:p>
            <a:r>
              <a:rPr lang="sv-SE" sz="2400" dirty="0"/>
              <a:t>Kom till handledningen på måndagar kl.13:30</a:t>
            </a:r>
          </a:p>
        </p:txBody>
      </p:sp>
    </p:spTree>
    <p:extLst>
      <p:ext uri="{BB962C8B-B14F-4D97-AF65-F5344CB8AC3E}">
        <p14:creationId xmlns:p14="http://schemas.microsoft.com/office/powerpoint/2010/main" val="1114942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63752" y="355355"/>
            <a:ext cx="5728668" cy="492443"/>
          </a:xfrm>
          <a:prstGeom prst="rect">
            <a:avLst/>
          </a:prstGeom>
        </p:spPr>
        <p:txBody>
          <a:bodyPr wrap="square">
            <a:spAutoFit/>
          </a:bodyPr>
          <a:lstStyle/>
          <a:p>
            <a:r>
              <a:rPr lang="sv-SE" sz="2600" dirty="0">
                <a:latin typeface="Calibri" panose="020F0502020204030204" pitchFamily="34" charset="0"/>
                <a:ea typeface="Calibri" panose="020F0502020204030204" pitchFamily="34" charset="0"/>
                <a:cs typeface="Times New Roman" panose="02020603050405020304" pitchFamily="18" charset="0"/>
              </a:rPr>
              <a:t>Startknappen – Hantera </a:t>
            </a:r>
            <a:r>
              <a:rPr lang="sv-SE" sz="2600" dirty="0" err="1">
                <a:latin typeface="Calibri" panose="020F0502020204030204" pitchFamily="34" charset="0"/>
                <a:ea typeface="Calibri" panose="020F0502020204030204" pitchFamily="34" charset="0"/>
                <a:cs typeface="Times New Roman" panose="02020603050405020304" pitchFamily="18" charset="0"/>
              </a:rPr>
              <a:t>appar</a:t>
            </a:r>
            <a:r>
              <a:rPr lang="sv-SE" sz="2600" dirty="0">
                <a:latin typeface="Calibri" panose="020F0502020204030204" pitchFamily="34" charset="0"/>
                <a:ea typeface="Calibri" panose="020F0502020204030204" pitchFamily="34" charset="0"/>
                <a:cs typeface="Times New Roman" panose="02020603050405020304" pitchFamily="18" charset="0"/>
              </a:rPr>
              <a:t> </a:t>
            </a:r>
            <a:r>
              <a:rPr lang="sv-SE" sz="2600" dirty="0" err="1">
                <a:latin typeface="Calibri" panose="020F0502020204030204" pitchFamily="34" charset="0"/>
                <a:ea typeface="Calibri" panose="020F0502020204030204" pitchFamily="34" charset="0"/>
                <a:cs typeface="Times New Roman" panose="02020603050405020304" pitchFamily="18" charset="0"/>
              </a:rPr>
              <a:t>win</a:t>
            </a:r>
            <a:r>
              <a:rPr lang="sv-SE" sz="2600" dirty="0">
                <a:latin typeface="Calibri" panose="020F0502020204030204" pitchFamily="34" charset="0"/>
                <a:ea typeface="Calibri" panose="020F0502020204030204" pitchFamily="34" charset="0"/>
                <a:cs typeface="Times New Roman" panose="02020603050405020304" pitchFamily="18" charset="0"/>
              </a:rPr>
              <a:t> 10</a:t>
            </a:r>
            <a:endParaRPr lang="sv-SE" sz="2600" dirty="0"/>
          </a:p>
        </p:txBody>
      </p:sp>
      <p:pic>
        <p:nvPicPr>
          <p:cNvPr id="6" name="Bildobjekt 5"/>
          <p:cNvPicPr>
            <a:picLocks noChangeAspect="1"/>
          </p:cNvPicPr>
          <p:nvPr/>
        </p:nvPicPr>
        <p:blipFill>
          <a:blip r:embed="rId2"/>
          <a:stretch>
            <a:fillRect/>
          </a:stretch>
        </p:blipFill>
        <p:spPr>
          <a:xfrm>
            <a:off x="1044709" y="847798"/>
            <a:ext cx="7770666" cy="5449240"/>
          </a:xfrm>
          <a:prstGeom prst="rect">
            <a:avLst/>
          </a:prstGeom>
        </p:spPr>
      </p:pic>
      <p:sp>
        <p:nvSpPr>
          <p:cNvPr id="2" name="Platshållare för sidfot 1">
            <a:extLst>
              <a:ext uri="{FF2B5EF4-FFF2-40B4-BE49-F238E27FC236}">
                <a16:creationId xmlns:a16="http://schemas.microsoft.com/office/drawing/2014/main" id="{3E9DED97-B025-CC3C-FC48-68247B37F41E}"/>
              </a:ext>
            </a:extLst>
          </p:cNvPr>
          <p:cNvSpPr>
            <a:spLocks noGrp="1"/>
          </p:cNvSpPr>
          <p:nvPr>
            <p:ph type="ftr" sz="quarter" idx="11"/>
          </p:nvPr>
        </p:nvSpPr>
        <p:spPr/>
        <p:txBody>
          <a:bodyPr/>
          <a:lstStyle/>
          <a:p>
            <a:r>
              <a:rPr lang="da-DK"/>
              <a:t>SeniorNet Lidingö, 25 november 2024</a:t>
            </a:r>
            <a:endParaRPr lang="sv-SE"/>
          </a:p>
        </p:txBody>
      </p:sp>
      <p:sp>
        <p:nvSpPr>
          <p:cNvPr id="3" name="Platshållare för bildnummer 2">
            <a:extLst>
              <a:ext uri="{FF2B5EF4-FFF2-40B4-BE49-F238E27FC236}">
                <a16:creationId xmlns:a16="http://schemas.microsoft.com/office/drawing/2014/main" id="{5F6568B2-DA91-A749-DD78-93290063D5E0}"/>
              </a:ext>
            </a:extLst>
          </p:cNvPr>
          <p:cNvSpPr>
            <a:spLocks noGrp="1"/>
          </p:cNvSpPr>
          <p:nvPr>
            <p:ph type="sldNum" sz="quarter" idx="12"/>
          </p:nvPr>
        </p:nvSpPr>
        <p:spPr/>
        <p:txBody>
          <a:bodyPr/>
          <a:lstStyle/>
          <a:p>
            <a:fld id="{266F790A-1D57-4C85-8434-492EF918F83B}" type="slidenum">
              <a:rPr lang="sv-SE" smtClean="0"/>
              <a:t>25</a:t>
            </a:fld>
            <a:endParaRPr lang="sv-SE"/>
          </a:p>
        </p:txBody>
      </p:sp>
    </p:spTree>
    <p:extLst>
      <p:ext uri="{BB962C8B-B14F-4D97-AF65-F5344CB8AC3E}">
        <p14:creationId xmlns:p14="http://schemas.microsoft.com/office/powerpoint/2010/main" val="3766753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846FB-47D0-07ED-9657-9901D5153A68}"/>
              </a:ext>
            </a:extLst>
          </p:cNvPr>
          <p:cNvSpPr>
            <a:spLocks noGrp="1"/>
          </p:cNvSpPr>
          <p:nvPr>
            <p:ph type="title"/>
          </p:nvPr>
        </p:nvSpPr>
        <p:spPr>
          <a:xfrm>
            <a:off x="787941" y="257473"/>
            <a:ext cx="5723106" cy="389937"/>
          </a:xfrm>
        </p:spPr>
        <p:txBody>
          <a:bodyPr>
            <a:noAutofit/>
          </a:bodyPr>
          <a:lstStyle/>
          <a:p>
            <a:pPr>
              <a:lnSpc>
                <a:spcPct val="100000"/>
              </a:lnSpc>
            </a:pPr>
            <a:r>
              <a:rPr lang="sv-SE" sz="2600" dirty="0">
                <a:latin typeface="Calibri" panose="020F0502020204030204" pitchFamily="34" charset="0"/>
                <a:ea typeface="Calibri" panose="020F0502020204030204" pitchFamily="34" charset="0"/>
                <a:cs typeface="Times New Roman" panose="02020603050405020304" pitchFamily="18" charset="0"/>
              </a:rPr>
              <a:t>Startknappen – Hantera </a:t>
            </a:r>
            <a:r>
              <a:rPr lang="sv-SE" sz="2600" dirty="0" err="1">
                <a:latin typeface="Calibri" panose="020F0502020204030204" pitchFamily="34" charset="0"/>
                <a:ea typeface="Calibri" panose="020F0502020204030204" pitchFamily="34" charset="0"/>
                <a:cs typeface="Times New Roman" panose="02020603050405020304" pitchFamily="18" charset="0"/>
              </a:rPr>
              <a:t>appar</a:t>
            </a:r>
            <a:r>
              <a:rPr lang="sv-SE" sz="2600" dirty="0">
                <a:latin typeface="Calibri" panose="020F0502020204030204" pitchFamily="34" charset="0"/>
                <a:ea typeface="Calibri" panose="020F0502020204030204" pitchFamily="34" charset="0"/>
                <a:cs typeface="Times New Roman" panose="02020603050405020304" pitchFamily="18" charset="0"/>
              </a:rPr>
              <a:t> </a:t>
            </a:r>
            <a:r>
              <a:rPr lang="sv-SE" sz="2600" dirty="0" err="1">
                <a:latin typeface="Calibri" panose="020F0502020204030204" pitchFamily="34" charset="0"/>
                <a:ea typeface="Calibri" panose="020F0502020204030204" pitchFamily="34" charset="0"/>
                <a:cs typeface="Times New Roman" panose="02020603050405020304" pitchFamily="18" charset="0"/>
              </a:rPr>
              <a:t>win</a:t>
            </a:r>
            <a:r>
              <a:rPr lang="sv-SE" sz="2600" dirty="0">
                <a:latin typeface="Calibri" panose="020F0502020204030204" pitchFamily="34" charset="0"/>
                <a:ea typeface="Calibri" panose="020F0502020204030204" pitchFamily="34" charset="0"/>
                <a:cs typeface="Times New Roman" panose="02020603050405020304" pitchFamily="18" charset="0"/>
              </a:rPr>
              <a:t> 11</a:t>
            </a:r>
            <a:endParaRPr lang="sv-SE" sz="2600" dirty="0"/>
          </a:p>
        </p:txBody>
      </p:sp>
      <p:pic>
        <p:nvPicPr>
          <p:cNvPr id="11" name="Platshållare för innehåll 10">
            <a:extLst>
              <a:ext uri="{FF2B5EF4-FFF2-40B4-BE49-F238E27FC236}">
                <a16:creationId xmlns:a16="http://schemas.microsoft.com/office/drawing/2014/main" id="{071CF219-7AD9-C4D9-F97A-9F70280659F3}"/>
              </a:ext>
            </a:extLst>
          </p:cNvPr>
          <p:cNvPicPr>
            <a:picLocks noGrp="1" noChangeAspect="1"/>
          </p:cNvPicPr>
          <p:nvPr>
            <p:ph idx="1"/>
          </p:nvPr>
        </p:nvPicPr>
        <p:blipFill>
          <a:blip r:embed="rId2"/>
          <a:stretch>
            <a:fillRect/>
          </a:stretch>
        </p:blipFill>
        <p:spPr>
          <a:xfrm>
            <a:off x="865762" y="730250"/>
            <a:ext cx="5037231" cy="5683519"/>
          </a:xfrm>
        </p:spPr>
      </p:pic>
      <p:sp>
        <p:nvSpPr>
          <p:cNvPr id="4" name="Platshållare för sidfot 3">
            <a:extLst>
              <a:ext uri="{FF2B5EF4-FFF2-40B4-BE49-F238E27FC236}">
                <a16:creationId xmlns:a16="http://schemas.microsoft.com/office/drawing/2014/main" id="{C5AEF8B7-CB55-FE0C-5E80-62852F2A2234}"/>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570F7ECE-C2A3-C921-8576-09DC13539348}"/>
              </a:ext>
            </a:extLst>
          </p:cNvPr>
          <p:cNvSpPr>
            <a:spLocks noGrp="1"/>
          </p:cNvSpPr>
          <p:nvPr>
            <p:ph type="sldNum" sz="quarter" idx="12"/>
          </p:nvPr>
        </p:nvSpPr>
        <p:spPr/>
        <p:txBody>
          <a:bodyPr/>
          <a:lstStyle/>
          <a:p>
            <a:fld id="{266F790A-1D57-4C85-8434-492EF918F83B}" type="slidenum">
              <a:rPr lang="sv-SE" smtClean="0"/>
              <a:t>26</a:t>
            </a:fld>
            <a:endParaRPr lang="sv-SE"/>
          </a:p>
        </p:txBody>
      </p:sp>
    </p:spTree>
    <p:extLst>
      <p:ext uri="{BB962C8B-B14F-4D97-AF65-F5344CB8AC3E}">
        <p14:creationId xmlns:p14="http://schemas.microsoft.com/office/powerpoint/2010/main" val="1441410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B9722641-BF87-4438-5DFA-2153A09BF98D}"/>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2E6A74F0-E3F9-CE79-6213-BDD1D2A97F7E}"/>
              </a:ext>
            </a:extLst>
          </p:cNvPr>
          <p:cNvSpPr>
            <a:spLocks noGrp="1"/>
          </p:cNvSpPr>
          <p:nvPr>
            <p:ph type="sldNum" sz="quarter" idx="12"/>
          </p:nvPr>
        </p:nvSpPr>
        <p:spPr/>
        <p:txBody>
          <a:bodyPr/>
          <a:lstStyle/>
          <a:p>
            <a:fld id="{266F790A-1D57-4C85-8434-492EF918F83B}" type="slidenum">
              <a:rPr lang="sv-SE" smtClean="0"/>
              <a:t>27</a:t>
            </a:fld>
            <a:endParaRPr lang="sv-SE"/>
          </a:p>
        </p:txBody>
      </p:sp>
      <p:sp>
        <p:nvSpPr>
          <p:cNvPr id="7" name="textruta 6">
            <a:extLst>
              <a:ext uri="{FF2B5EF4-FFF2-40B4-BE49-F238E27FC236}">
                <a16:creationId xmlns:a16="http://schemas.microsoft.com/office/drawing/2014/main" id="{D2863ACB-7496-0A5D-ECE4-E428FF9C6E68}"/>
              </a:ext>
            </a:extLst>
          </p:cNvPr>
          <p:cNvSpPr txBox="1"/>
          <p:nvPr/>
        </p:nvSpPr>
        <p:spPr>
          <a:xfrm>
            <a:off x="946827" y="1222073"/>
            <a:ext cx="9967608" cy="3354765"/>
          </a:xfrm>
          <a:prstGeom prst="rect">
            <a:avLst/>
          </a:prstGeom>
          <a:noFill/>
        </p:spPr>
        <p:txBody>
          <a:bodyPr wrap="square">
            <a:spAutoFit/>
          </a:bodyPr>
          <a:lstStyle/>
          <a:p>
            <a:r>
              <a:rPr lang="sv-SE" sz="2400" dirty="0"/>
              <a:t>Skillnaden mellan uppgradering och uppdatering ligger främst i omfattningen och syftet:</a:t>
            </a:r>
          </a:p>
          <a:p>
            <a:endParaRPr lang="sv-SE" sz="2400" dirty="0"/>
          </a:p>
          <a:p>
            <a:endParaRPr lang="sv-SE" sz="2400" dirty="0"/>
          </a:p>
          <a:p>
            <a:endParaRPr lang="sv-SE" sz="1000" dirty="0"/>
          </a:p>
          <a:p>
            <a:pPr>
              <a:buFont typeface="Arial" panose="020B0604020202020204" pitchFamily="34" charset="0"/>
              <a:buChar char="•"/>
            </a:pPr>
            <a:r>
              <a:rPr lang="sv-SE" sz="2400" b="1" dirty="0"/>
              <a:t> Uppdatering</a:t>
            </a:r>
            <a:r>
              <a:rPr lang="sv-SE" sz="2400" dirty="0"/>
              <a:t> (</a:t>
            </a:r>
            <a:r>
              <a:rPr lang="sv-SE" sz="2400" dirty="0" err="1"/>
              <a:t>update</a:t>
            </a:r>
            <a:r>
              <a:rPr lang="sv-SE" sz="2400" dirty="0"/>
              <a:t>) innebär att en befintlig version av en programvara eller system får mindre förbättringar, buggfixar eller säkerhetsåtgärder. Det handlar om att åtgärda specifika problem eller lägga till små funktioner utan att ändra den övergripande versionen.</a:t>
            </a:r>
          </a:p>
          <a:p>
            <a:pPr>
              <a:buFont typeface="Arial" panose="020B0604020202020204" pitchFamily="34" charset="0"/>
              <a:buChar char="•"/>
            </a:pPr>
            <a:endParaRPr lang="sv-SE" sz="1000" dirty="0"/>
          </a:p>
        </p:txBody>
      </p:sp>
      <p:sp>
        <p:nvSpPr>
          <p:cNvPr id="8" name="textruta 7">
            <a:extLst>
              <a:ext uri="{FF2B5EF4-FFF2-40B4-BE49-F238E27FC236}">
                <a16:creationId xmlns:a16="http://schemas.microsoft.com/office/drawing/2014/main" id="{92CB4D4F-6F9D-CF17-DC4F-A4ED78BE8CD1}"/>
              </a:ext>
            </a:extLst>
          </p:cNvPr>
          <p:cNvSpPr txBox="1"/>
          <p:nvPr/>
        </p:nvSpPr>
        <p:spPr>
          <a:xfrm>
            <a:off x="946826" y="434503"/>
            <a:ext cx="8106382" cy="523220"/>
          </a:xfrm>
          <a:prstGeom prst="rect">
            <a:avLst/>
          </a:prstGeom>
          <a:noFill/>
        </p:spPr>
        <p:txBody>
          <a:bodyPr wrap="square" rtlCol="0">
            <a:spAutoFit/>
          </a:bodyPr>
          <a:lstStyle/>
          <a:p>
            <a:r>
              <a:rPr lang="sv-SE" sz="2800" dirty="0"/>
              <a:t>Uppdatera resp. Uppgradera. Vad är skillnaden?</a:t>
            </a:r>
          </a:p>
        </p:txBody>
      </p:sp>
    </p:spTree>
    <p:extLst>
      <p:ext uri="{BB962C8B-B14F-4D97-AF65-F5344CB8AC3E}">
        <p14:creationId xmlns:p14="http://schemas.microsoft.com/office/powerpoint/2010/main" val="32610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C0178F1-5704-B7C9-43C8-5A2B3AF81300}"/>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B78A5ED8-F8E4-A455-F577-6E28C82B574B}"/>
              </a:ext>
            </a:extLst>
          </p:cNvPr>
          <p:cNvSpPr>
            <a:spLocks noGrp="1"/>
          </p:cNvSpPr>
          <p:nvPr>
            <p:ph type="sldNum" sz="quarter" idx="12"/>
          </p:nvPr>
        </p:nvSpPr>
        <p:spPr/>
        <p:txBody>
          <a:bodyPr/>
          <a:lstStyle/>
          <a:p>
            <a:fld id="{266F790A-1D57-4C85-8434-492EF918F83B}" type="slidenum">
              <a:rPr lang="sv-SE" smtClean="0"/>
              <a:t>28</a:t>
            </a:fld>
            <a:endParaRPr lang="sv-SE"/>
          </a:p>
        </p:txBody>
      </p:sp>
      <p:sp>
        <p:nvSpPr>
          <p:cNvPr id="7" name="textruta 6">
            <a:extLst>
              <a:ext uri="{FF2B5EF4-FFF2-40B4-BE49-F238E27FC236}">
                <a16:creationId xmlns:a16="http://schemas.microsoft.com/office/drawing/2014/main" id="{F474A509-F9A6-7D7B-50D3-CE7EAD8AD9B3}"/>
              </a:ext>
            </a:extLst>
          </p:cNvPr>
          <p:cNvSpPr txBox="1"/>
          <p:nvPr/>
        </p:nvSpPr>
        <p:spPr>
          <a:xfrm>
            <a:off x="946826" y="2459504"/>
            <a:ext cx="9565531" cy="1938992"/>
          </a:xfrm>
          <a:prstGeom prst="rect">
            <a:avLst/>
          </a:prstGeom>
          <a:noFill/>
        </p:spPr>
        <p:txBody>
          <a:bodyPr wrap="square">
            <a:spAutoFit/>
          </a:bodyPr>
          <a:lstStyle/>
          <a:p>
            <a:pPr>
              <a:buFont typeface="Arial" panose="020B0604020202020204" pitchFamily="34" charset="0"/>
              <a:buChar char="•"/>
            </a:pPr>
            <a:r>
              <a:rPr lang="sv-SE" sz="2400" b="1" dirty="0"/>
              <a:t> Uppgradering</a:t>
            </a:r>
            <a:r>
              <a:rPr lang="sv-SE" sz="2400" dirty="0"/>
              <a:t> (</a:t>
            </a:r>
            <a:r>
              <a:rPr lang="sv-SE" sz="2400" dirty="0" err="1"/>
              <a:t>upgrade</a:t>
            </a:r>
            <a:r>
              <a:rPr lang="sv-SE" sz="2400" dirty="0"/>
              <a:t>) innebär en större förändring där programvaran eller systemet får en ny version med mer omfattande förändringar, som nya funktioner, förbättrad prestanda eller helt nya användargränssnitt. Uppgradering innebär ofta en övergång till en ny större version av programvaran.</a:t>
            </a:r>
          </a:p>
        </p:txBody>
      </p:sp>
      <p:sp>
        <p:nvSpPr>
          <p:cNvPr id="8" name="textruta 7">
            <a:extLst>
              <a:ext uri="{FF2B5EF4-FFF2-40B4-BE49-F238E27FC236}">
                <a16:creationId xmlns:a16="http://schemas.microsoft.com/office/drawing/2014/main" id="{48F4A91E-3304-60D6-24CD-7DF9D5C8F785}"/>
              </a:ext>
            </a:extLst>
          </p:cNvPr>
          <p:cNvSpPr txBox="1"/>
          <p:nvPr/>
        </p:nvSpPr>
        <p:spPr>
          <a:xfrm>
            <a:off x="946826" y="434503"/>
            <a:ext cx="8106382" cy="523220"/>
          </a:xfrm>
          <a:prstGeom prst="rect">
            <a:avLst/>
          </a:prstGeom>
          <a:noFill/>
        </p:spPr>
        <p:txBody>
          <a:bodyPr wrap="square" rtlCol="0">
            <a:spAutoFit/>
          </a:bodyPr>
          <a:lstStyle/>
          <a:p>
            <a:r>
              <a:rPr lang="sv-SE" sz="2800" dirty="0"/>
              <a:t>Uppdatera resp. Uppgradera. Vad är skillnaden?</a:t>
            </a:r>
          </a:p>
        </p:txBody>
      </p:sp>
    </p:spTree>
    <p:extLst>
      <p:ext uri="{BB962C8B-B14F-4D97-AF65-F5344CB8AC3E}">
        <p14:creationId xmlns:p14="http://schemas.microsoft.com/office/powerpoint/2010/main" val="408140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090343" y="630379"/>
            <a:ext cx="4822166" cy="646331"/>
          </a:xfrm>
          <a:prstGeom prst="rect">
            <a:avLst/>
          </a:prstGeom>
          <a:noFill/>
        </p:spPr>
        <p:txBody>
          <a:bodyPr wrap="square" rtlCol="0">
            <a:spAutoFit/>
          </a:bodyPr>
          <a:lstStyle/>
          <a:p>
            <a:r>
              <a:rPr lang="sv-SE" sz="3600" dirty="0"/>
              <a:t>Om appen 112</a:t>
            </a: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49" y="1354227"/>
            <a:ext cx="7386907" cy="4924605"/>
          </a:xfrm>
          <a:prstGeom prst="rect">
            <a:avLst/>
          </a:prstGeom>
        </p:spPr>
      </p:pic>
      <p:sp>
        <p:nvSpPr>
          <p:cNvPr id="2" name="Platshållare för sidfot 1">
            <a:extLst>
              <a:ext uri="{FF2B5EF4-FFF2-40B4-BE49-F238E27FC236}">
                <a16:creationId xmlns:a16="http://schemas.microsoft.com/office/drawing/2014/main" id="{DA1AA4F8-9C77-C54F-F5A1-FD40B136BB82}"/>
              </a:ext>
            </a:extLst>
          </p:cNvPr>
          <p:cNvSpPr>
            <a:spLocks noGrp="1"/>
          </p:cNvSpPr>
          <p:nvPr>
            <p:ph type="ftr" sz="quarter" idx="11"/>
          </p:nvPr>
        </p:nvSpPr>
        <p:spPr/>
        <p:txBody>
          <a:bodyPr/>
          <a:lstStyle/>
          <a:p>
            <a:r>
              <a:rPr lang="da-DK"/>
              <a:t>SeniorNet Lidingö, 25 november 2024</a:t>
            </a:r>
            <a:endParaRPr lang="sv-SE"/>
          </a:p>
        </p:txBody>
      </p:sp>
      <p:sp>
        <p:nvSpPr>
          <p:cNvPr id="3" name="Platshållare för bildnummer 2">
            <a:extLst>
              <a:ext uri="{FF2B5EF4-FFF2-40B4-BE49-F238E27FC236}">
                <a16:creationId xmlns:a16="http://schemas.microsoft.com/office/drawing/2014/main" id="{0BC888CA-49A4-5788-BD92-28CD0D735C08}"/>
              </a:ext>
            </a:extLst>
          </p:cNvPr>
          <p:cNvSpPr>
            <a:spLocks noGrp="1"/>
          </p:cNvSpPr>
          <p:nvPr>
            <p:ph type="sldNum" sz="quarter" idx="12"/>
          </p:nvPr>
        </p:nvSpPr>
        <p:spPr/>
        <p:txBody>
          <a:bodyPr/>
          <a:lstStyle/>
          <a:p>
            <a:fld id="{266F790A-1D57-4C85-8434-492EF918F83B}" type="slidenum">
              <a:rPr lang="sv-SE" smtClean="0"/>
              <a:t>29</a:t>
            </a:fld>
            <a:endParaRPr lang="sv-SE"/>
          </a:p>
        </p:txBody>
      </p:sp>
    </p:spTree>
    <p:extLst>
      <p:ext uri="{BB962C8B-B14F-4D97-AF65-F5344CB8AC3E}">
        <p14:creationId xmlns:p14="http://schemas.microsoft.com/office/powerpoint/2010/main" val="376952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774A7541-2A3A-B5C0-B468-0E1BECB154E8}"/>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91045055-A958-6862-0EE6-FCB76B75409A}"/>
              </a:ext>
            </a:extLst>
          </p:cNvPr>
          <p:cNvSpPr>
            <a:spLocks noGrp="1"/>
          </p:cNvSpPr>
          <p:nvPr>
            <p:ph type="sldNum" sz="quarter" idx="12"/>
          </p:nvPr>
        </p:nvSpPr>
        <p:spPr/>
        <p:txBody>
          <a:bodyPr/>
          <a:lstStyle/>
          <a:p>
            <a:fld id="{266F790A-1D57-4C85-8434-492EF918F83B}" type="slidenum">
              <a:rPr lang="sv-SE" smtClean="0"/>
              <a:t>3</a:t>
            </a:fld>
            <a:endParaRPr lang="sv-SE"/>
          </a:p>
        </p:txBody>
      </p:sp>
      <p:sp>
        <p:nvSpPr>
          <p:cNvPr id="7" name="textruta 6">
            <a:extLst>
              <a:ext uri="{FF2B5EF4-FFF2-40B4-BE49-F238E27FC236}">
                <a16:creationId xmlns:a16="http://schemas.microsoft.com/office/drawing/2014/main" id="{BC9447E9-72C9-8097-0B74-C186332EF9FE}"/>
              </a:ext>
            </a:extLst>
          </p:cNvPr>
          <p:cNvSpPr txBox="1"/>
          <p:nvPr/>
        </p:nvSpPr>
        <p:spPr>
          <a:xfrm>
            <a:off x="706877" y="2156512"/>
            <a:ext cx="10646923" cy="2308324"/>
          </a:xfrm>
          <a:prstGeom prst="rect">
            <a:avLst/>
          </a:prstGeom>
          <a:noFill/>
        </p:spPr>
        <p:txBody>
          <a:bodyPr wrap="square">
            <a:spAutoFit/>
          </a:bodyPr>
          <a:lstStyle/>
          <a:p>
            <a:r>
              <a:rPr lang="sv-SE" sz="2400" dirty="0"/>
              <a:t>NFC står för </a:t>
            </a:r>
            <a:r>
              <a:rPr lang="sv-SE" sz="2400" b="1" dirty="0"/>
              <a:t>Near </a:t>
            </a:r>
            <a:r>
              <a:rPr lang="sv-SE" sz="2400" b="1" dirty="0" err="1"/>
              <a:t>Field</a:t>
            </a:r>
            <a:r>
              <a:rPr lang="sv-SE" sz="2400" b="1" dirty="0"/>
              <a:t> Communication</a:t>
            </a:r>
            <a:r>
              <a:rPr lang="sv-SE" sz="2400" dirty="0"/>
              <a:t>, vilket är en teknik för trådlös kommunikation mellan enheter på mycket korta avstånd, vanligtvis upp till 10 cm. </a:t>
            </a:r>
          </a:p>
          <a:p>
            <a:endParaRPr lang="sv-SE" sz="2400" dirty="0"/>
          </a:p>
          <a:p>
            <a:r>
              <a:rPr lang="sv-SE" sz="2400" dirty="0"/>
              <a:t>NFC gör det möjligt för två enheter att kommunicera med varandra genom att placera dem nära varandra, utan behov av att de är fysiskt anslutna via kablar.</a:t>
            </a:r>
          </a:p>
          <a:p>
            <a:endParaRPr lang="sv-SE" sz="2400" dirty="0"/>
          </a:p>
        </p:txBody>
      </p:sp>
      <p:sp>
        <p:nvSpPr>
          <p:cNvPr id="3" name="textruta 2">
            <a:extLst>
              <a:ext uri="{FF2B5EF4-FFF2-40B4-BE49-F238E27FC236}">
                <a16:creationId xmlns:a16="http://schemas.microsoft.com/office/drawing/2014/main" id="{AB3AFB98-ED44-AB1F-AFDF-6020DAA8BE5A}"/>
              </a:ext>
            </a:extLst>
          </p:cNvPr>
          <p:cNvSpPr txBox="1"/>
          <p:nvPr/>
        </p:nvSpPr>
        <p:spPr>
          <a:xfrm>
            <a:off x="706877" y="352269"/>
            <a:ext cx="6906638" cy="1138773"/>
          </a:xfrm>
          <a:prstGeom prst="rect">
            <a:avLst/>
          </a:prstGeom>
          <a:noFill/>
        </p:spPr>
        <p:txBody>
          <a:bodyPr wrap="square">
            <a:spAutoFit/>
          </a:bodyPr>
          <a:lstStyle/>
          <a:p>
            <a:r>
              <a:rPr lang="sv-SE" sz="4400" dirty="0"/>
              <a:t>NFC</a:t>
            </a:r>
          </a:p>
          <a:p>
            <a:r>
              <a:rPr lang="sv-SE" sz="2400" i="1" dirty="0">
                <a:solidFill>
                  <a:srgbClr val="0070C0"/>
                </a:solidFill>
              </a:rPr>
              <a:t>Trådlös uppkoppling på kortare avstånd. Max. 10 cm </a:t>
            </a:r>
          </a:p>
        </p:txBody>
      </p:sp>
    </p:spTree>
    <p:extLst>
      <p:ext uri="{BB962C8B-B14F-4D97-AF65-F5344CB8AC3E}">
        <p14:creationId xmlns:p14="http://schemas.microsoft.com/office/powerpoint/2010/main" val="168023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DBE5C9-5222-DEBE-38DE-4B9E89F8F03E}"/>
              </a:ext>
            </a:extLst>
          </p:cNvPr>
          <p:cNvSpPr>
            <a:spLocks noGrp="1"/>
          </p:cNvSpPr>
          <p:nvPr>
            <p:ph type="title"/>
          </p:nvPr>
        </p:nvSpPr>
        <p:spPr>
          <a:xfrm>
            <a:off x="838200" y="365125"/>
            <a:ext cx="8831094" cy="1325563"/>
          </a:xfrm>
        </p:spPr>
        <p:txBody>
          <a:bodyPr/>
          <a:lstStyle/>
          <a:p>
            <a:r>
              <a:rPr lang="sv-SE" dirty="0"/>
              <a:t>Att använda kartor för navigation</a:t>
            </a:r>
          </a:p>
        </p:txBody>
      </p:sp>
      <p:sp>
        <p:nvSpPr>
          <p:cNvPr id="3" name="Platshållare för innehåll 2">
            <a:extLst>
              <a:ext uri="{FF2B5EF4-FFF2-40B4-BE49-F238E27FC236}">
                <a16:creationId xmlns:a16="http://schemas.microsoft.com/office/drawing/2014/main" id="{94BC7E22-5CBF-F627-3AD9-8DCB30C14709}"/>
              </a:ext>
            </a:extLst>
          </p:cNvPr>
          <p:cNvSpPr>
            <a:spLocks noGrp="1"/>
          </p:cNvSpPr>
          <p:nvPr>
            <p:ph idx="1"/>
          </p:nvPr>
        </p:nvSpPr>
        <p:spPr/>
        <p:txBody>
          <a:bodyPr/>
          <a:lstStyle/>
          <a:p>
            <a:pPr>
              <a:lnSpc>
                <a:spcPct val="150000"/>
              </a:lnSpc>
            </a:pPr>
            <a:r>
              <a:rPr lang="sv-SE" dirty="0"/>
              <a:t>Google </a:t>
            </a:r>
            <a:r>
              <a:rPr lang="sv-SE" dirty="0" err="1"/>
              <a:t>Maps</a:t>
            </a:r>
            <a:r>
              <a:rPr lang="sv-SE" dirty="0"/>
              <a:t> (mobil och dator)</a:t>
            </a:r>
          </a:p>
          <a:p>
            <a:pPr>
              <a:lnSpc>
                <a:spcPct val="150000"/>
              </a:lnSpc>
            </a:pPr>
            <a:r>
              <a:rPr lang="sv-SE" dirty="0"/>
              <a:t>Kartor (iPhone)</a:t>
            </a:r>
          </a:p>
          <a:p>
            <a:pPr>
              <a:lnSpc>
                <a:spcPct val="150000"/>
              </a:lnSpc>
            </a:pPr>
            <a:r>
              <a:rPr lang="sv-SE" dirty="0" err="1"/>
              <a:t>Waze</a:t>
            </a:r>
            <a:r>
              <a:rPr lang="sv-SE" dirty="0"/>
              <a:t>	</a:t>
            </a:r>
          </a:p>
          <a:p>
            <a:pPr>
              <a:lnSpc>
                <a:spcPct val="150000"/>
              </a:lnSpc>
            </a:pPr>
            <a:r>
              <a:rPr lang="sv-SE" dirty="0"/>
              <a:t>Trafiken.nu (realtidsuppdatering av trafiksituation i Stockholm)</a:t>
            </a:r>
          </a:p>
        </p:txBody>
      </p:sp>
      <p:sp>
        <p:nvSpPr>
          <p:cNvPr id="4" name="Platshållare för sidfot 3">
            <a:extLst>
              <a:ext uri="{FF2B5EF4-FFF2-40B4-BE49-F238E27FC236}">
                <a16:creationId xmlns:a16="http://schemas.microsoft.com/office/drawing/2014/main" id="{3B3E84ED-943A-862E-F0FA-96C8DFB080B5}"/>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2C18775D-50C5-A02D-0F28-3110BAC48D11}"/>
              </a:ext>
            </a:extLst>
          </p:cNvPr>
          <p:cNvSpPr>
            <a:spLocks noGrp="1"/>
          </p:cNvSpPr>
          <p:nvPr>
            <p:ph type="sldNum" sz="quarter" idx="12"/>
          </p:nvPr>
        </p:nvSpPr>
        <p:spPr/>
        <p:txBody>
          <a:bodyPr/>
          <a:lstStyle/>
          <a:p>
            <a:fld id="{266F790A-1D57-4C85-8434-492EF918F83B}" type="slidenum">
              <a:rPr lang="sv-SE" smtClean="0"/>
              <a:t>30</a:t>
            </a:fld>
            <a:endParaRPr lang="sv-SE"/>
          </a:p>
        </p:txBody>
      </p:sp>
    </p:spTree>
    <p:extLst>
      <p:ext uri="{BB962C8B-B14F-4D97-AF65-F5344CB8AC3E}">
        <p14:creationId xmlns:p14="http://schemas.microsoft.com/office/powerpoint/2010/main" val="278192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20A3497-6EFF-BCBC-3513-0565BD575BE3}"/>
              </a:ext>
            </a:extLst>
          </p:cNvPr>
          <p:cNvSpPr>
            <a:spLocks noGrp="1"/>
          </p:cNvSpPr>
          <p:nvPr>
            <p:ph type="title"/>
          </p:nvPr>
        </p:nvSpPr>
        <p:spPr/>
        <p:txBody>
          <a:bodyPr>
            <a:normAutofit/>
          </a:bodyPr>
          <a:lstStyle/>
          <a:p>
            <a:r>
              <a:rPr lang="sv-SE" sz="3600" dirty="0"/>
              <a:t>Spara pengar i hemmet!</a:t>
            </a:r>
          </a:p>
        </p:txBody>
      </p:sp>
      <p:sp>
        <p:nvSpPr>
          <p:cNvPr id="5" name="Platshållare för innehåll 4">
            <a:extLst>
              <a:ext uri="{FF2B5EF4-FFF2-40B4-BE49-F238E27FC236}">
                <a16:creationId xmlns:a16="http://schemas.microsoft.com/office/drawing/2014/main" id="{3309942F-7E87-588C-0AFD-E503D39C0CD6}"/>
              </a:ext>
            </a:extLst>
          </p:cNvPr>
          <p:cNvSpPr>
            <a:spLocks noGrp="1"/>
          </p:cNvSpPr>
          <p:nvPr>
            <p:ph idx="1"/>
          </p:nvPr>
        </p:nvSpPr>
        <p:spPr>
          <a:xfrm>
            <a:off x="838200" y="2123366"/>
            <a:ext cx="10515600" cy="1508294"/>
          </a:xfrm>
        </p:spPr>
        <p:txBody>
          <a:bodyPr>
            <a:noAutofit/>
          </a:bodyPr>
          <a:lstStyle/>
          <a:p>
            <a:r>
              <a:rPr lang="sv-SE" dirty="0"/>
              <a:t>Tvättmaskin, torktumlare, diskmaskin mm har oftast en inbyggd timer.</a:t>
            </a:r>
          </a:p>
          <a:p>
            <a:endParaRPr lang="sv-SE" dirty="0"/>
          </a:p>
          <a:p>
            <a:pPr marL="0" indent="0">
              <a:buNone/>
            </a:pPr>
            <a:r>
              <a:rPr lang="sv-SE" dirty="0"/>
              <a:t> ➔ kör maskinerna på natten när elen är billig.</a:t>
            </a:r>
          </a:p>
        </p:txBody>
      </p:sp>
      <p:sp>
        <p:nvSpPr>
          <p:cNvPr id="2" name="Platshållare för sidfot 1">
            <a:extLst>
              <a:ext uri="{FF2B5EF4-FFF2-40B4-BE49-F238E27FC236}">
                <a16:creationId xmlns:a16="http://schemas.microsoft.com/office/drawing/2014/main" id="{FAB5BA53-F080-FFEC-B16D-F75A1183E21E}"/>
              </a:ext>
            </a:extLst>
          </p:cNvPr>
          <p:cNvSpPr>
            <a:spLocks noGrp="1"/>
          </p:cNvSpPr>
          <p:nvPr>
            <p:ph type="ftr" sz="quarter" idx="11"/>
          </p:nvPr>
        </p:nvSpPr>
        <p:spPr/>
        <p:txBody>
          <a:bodyPr/>
          <a:lstStyle/>
          <a:p>
            <a:r>
              <a:rPr lang="sv-SE"/>
              <a:t>SeniorNet Lidingö, 20 november 2023</a:t>
            </a:r>
          </a:p>
        </p:txBody>
      </p:sp>
      <p:sp>
        <p:nvSpPr>
          <p:cNvPr id="3" name="Platshållare för bildnummer 2">
            <a:extLst>
              <a:ext uri="{FF2B5EF4-FFF2-40B4-BE49-F238E27FC236}">
                <a16:creationId xmlns:a16="http://schemas.microsoft.com/office/drawing/2014/main" id="{CB5B5D40-F35C-23FA-3965-D784DF0EA7F9}"/>
              </a:ext>
            </a:extLst>
          </p:cNvPr>
          <p:cNvSpPr>
            <a:spLocks noGrp="1"/>
          </p:cNvSpPr>
          <p:nvPr>
            <p:ph type="sldNum" sz="quarter" idx="12"/>
          </p:nvPr>
        </p:nvSpPr>
        <p:spPr/>
        <p:txBody>
          <a:bodyPr/>
          <a:lstStyle/>
          <a:p>
            <a:fld id="{266F790A-1D57-4C85-8434-492EF918F83B}" type="slidenum">
              <a:rPr lang="sv-SE" smtClean="0"/>
              <a:t>31</a:t>
            </a:fld>
            <a:endParaRPr lang="sv-SE"/>
          </a:p>
        </p:txBody>
      </p:sp>
    </p:spTree>
    <p:extLst>
      <p:ext uri="{BB962C8B-B14F-4D97-AF65-F5344CB8AC3E}">
        <p14:creationId xmlns:p14="http://schemas.microsoft.com/office/powerpoint/2010/main" val="4259172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83C0163-A7CF-9159-8F2D-DCF80F787606}"/>
              </a:ext>
            </a:extLst>
          </p:cNvPr>
          <p:cNvSpPr>
            <a:spLocks noGrp="1"/>
          </p:cNvSpPr>
          <p:nvPr>
            <p:ph type="title"/>
          </p:nvPr>
        </p:nvSpPr>
        <p:spPr/>
        <p:txBody>
          <a:bodyPr/>
          <a:lstStyle/>
          <a:p>
            <a:r>
              <a:rPr lang="sv-SE" dirty="0"/>
              <a:t>Säkerhetstips 1	</a:t>
            </a:r>
          </a:p>
        </p:txBody>
      </p:sp>
      <p:sp>
        <p:nvSpPr>
          <p:cNvPr id="2" name="Platshållare för sidfot 1">
            <a:extLst>
              <a:ext uri="{FF2B5EF4-FFF2-40B4-BE49-F238E27FC236}">
                <a16:creationId xmlns:a16="http://schemas.microsoft.com/office/drawing/2014/main" id="{61DBEE30-F083-3CDF-99F5-71ECCA80C151}"/>
              </a:ext>
            </a:extLst>
          </p:cNvPr>
          <p:cNvSpPr>
            <a:spLocks noGrp="1"/>
          </p:cNvSpPr>
          <p:nvPr>
            <p:ph type="ftr" sz="quarter" idx="11"/>
          </p:nvPr>
        </p:nvSpPr>
        <p:spPr/>
        <p:txBody>
          <a:bodyPr/>
          <a:lstStyle/>
          <a:p>
            <a:r>
              <a:rPr lang="sv-SE"/>
              <a:t>SeniorNet Lidingö, 20 november 2023</a:t>
            </a:r>
          </a:p>
        </p:txBody>
      </p:sp>
      <p:sp>
        <p:nvSpPr>
          <p:cNvPr id="3" name="Platshållare för bildnummer 2">
            <a:extLst>
              <a:ext uri="{FF2B5EF4-FFF2-40B4-BE49-F238E27FC236}">
                <a16:creationId xmlns:a16="http://schemas.microsoft.com/office/drawing/2014/main" id="{070F2468-3357-2012-0A3A-4E1C9C09615D}"/>
              </a:ext>
            </a:extLst>
          </p:cNvPr>
          <p:cNvSpPr>
            <a:spLocks noGrp="1"/>
          </p:cNvSpPr>
          <p:nvPr>
            <p:ph type="sldNum" sz="quarter" idx="12"/>
          </p:nvPr>
        </p:nvSpPr>
        <p:spPr/>
        <p:txBody>
          <a:bodyPr/>
          <a:lstStyle/>
          <a:p>
            <a:fld id="{266F790A-1D57-4C85-8434-492EF918F83B}" type="slidenum">
              <a:rPr lang="sv-SE" smtClean="0"/>
              <a:t>32</a:t>
            </a:fld>
            <a:endParaRPr lang="sv-SE"/>
          </a:p>
        </p:txBody>
      </p:sp>
      <p:sp>
        <p:nvSpPr>
          <p:cNvPr id="6" name="textruta 5">
            <a:extLst>
              <a:ext uri="{FF2B5EF4-FFF2-40B4-BE49-F238E27FC236}">
                <a16:creationId xmlns:a16="http://schemas.microsoft.com/office/drawing/2014/main" id="{FCA64367-B01F-D56F-4A9F-7CDDECD23D8E}"/>
              </a:ext>
            </a:extLst>
          </p:cNvPr>
          <p:cNvSpPr txBox="1"/>
          <p:nvPr/>
        </p:nvSpPr>
        <p:spPr>
          <a:xfrm>
            <a:off x="838200" y="2151727"/>
            <a:ext cx="8780206" cy="2246769"/>
          </a:xfrm>
          <a:prstGeom prst="rect">
            <a:avLst/>
          </a:prstGeom>
          <a:noFill/>
        </p:spPr>
        <p:txBody>
          <a:bodyPr wrap="square">
            <a:spAutoFit/>
          </a:bodyPr>
          <a:lstStyle/>
          <a:p>
            <a:r>
              <a:rPr lang="sv-SE" sz="2800" dirty="0"/>
              <a:t>Skapa starka lösenord! Använder du också lösenord som 1234 och "</a:t>
            </a:r>
            <a:r>
              <a:rPr lang="sv-SE" sz="2800" dirty="0" err="1"/>
              <a:t>password</a:t>
            </a:r>
            <a:r>
              <a:rPr lang="sv-SE" sz="2800" dirty="0"/>
              <a:t>"? Sluta med det! </a:t>
            </a:r>
          </a:p>
          <a:p>
            <a:r>
              <a:rPr lang="sv-SE" sz="2800" dirty="0"/>
              <a:t>De är usla ur säkerhetssynpunkt. </a:t>
            </a:r>
          </a:p>
          <a:p>
            <a:br>
              <a:rPr lang="sv-SE" sz="2800" dirty="0"/>
            </a:br>
            <a:endParaRPr lang="sv-SE" sz="2800" u="sng" dirty="0"/>
          </a:p>
        </p:txBody>
      </p:sp>
    </p:spTree>
    <p:extLst>
      <p:ext uri="{BB962C8B-B14F-4D97-AF65-F5344CB8AC3E}">
        <p14:creationId xmlns:p14="http://schemas.microsoft.com/office/powerpoint/2010/main" val="1353221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D4D1A5-3116-62D6-195E-68990C5421AB}"/>
              </a:ext>
            </a:extLst>
          </p:cNvPr>
          <p:cNvSpPr>
            <a:spLocks noGrp="1"/>
          </p:cNvSpPr>
          <p:nvPr>
            <p:ph type="title"/>
          </p:nvPr>
        </p:nvSpPr>
        <p:spPr/>
        <p:txBody>
          <a:bodyPr/>
          <a:lstStyle/>
          <a:p>
            <a:r>
              <a:rPr lang="sv-SE" dirty="0"/>
              <a:t>Säkerhetstips 2	</a:t>
            </a:r>
          </a:p>
        </p:txBody>
      </p:sp>
      <p:sp>
        <p:nvSpPr>
          <p:cNvPr id="3" name="Platshållare för sidfot 2">
            <a:extLst>
              <a:ext uri="{FF2B5EF4-FFF2-40B4-BE49-F238E27FC236}">
                <a16:creationId xmlns:a16="http://schemas.microsoft.com/office/drawing/2014/main" id="{D624566E-7CA2-2D03-1615-092F88436EA6}"/>
              </a:ext>
            </a:extLst>
          </p:cNvPr>
          <p:cNvSpPr>
            <a:spLocks noGrp="1"/>
          </p:cNvSpPr>
          <p:nvPr>
            <p:ph type="ftr" sz="quarter" idx="11"/>
          </p:nvPr>
        </p:nvSpPr>
        <p:spPr/>
        <p:txBody>
          <a:bodyPr/>
          <a:lstStyle/>
          <a:p>
            <a:r>
              <a:rPr lang="sv-SE"/>
              <a:t>SeniorNet Lidingö, 20 november 2023</a:t>
            </a:r>
          </a:p>
        </p:txBody>
      </p:sp>
      <p:sp>
        <p:nvSpPr>
          <p:cNvPr id="4" name="Platshållare för bildnummer 3">
            <a:extLst>
              <a:ext uri="{FF2B5EF4-FFF2-40B4-BE49-F238E27FC236}">
                <a16:creationId xmlns:a16="http://schemas.microsoft.com/office/drawing/2014/main" id="{F782F6F7-4270-CD05-6757-C84C76895E99}"/>
              </a:ext>
            </a:extLst>
          </p:cNvPr>
          <p:cNvSpPr>
            <a:spLocks noGrp="1"/>
          </p:cNvSpPr>
          <p:nvPr>
            <p:ph type="sldNum" sz="quarter" idx="12"/>
          </p:nvPr>
        </p:nvSpPr>
        <p:spPr/>
        <p:txBody>
          <a:bodyPr/>
          <a:lstStyle/>
          <a:p>
            <a:fld id="{266F790A-1D57-4C85-8434-492EF918F83B}" type="slidenum">
              <a:rPr lang="sv-SE" smtClean="0"/>
              <a:t>33</a:t>
            </a:fld>
            <a:endParaRPr lang="sv-SE"/>
          </a:p>
        </p:txBody>
      </p:sp>
      <p:sp>
        <p:nvSpPr>
          <p:cNvPr id="8" name="textruta 7">
            <a:extLst>
              <a:ext uri="{FF2B5EF4-FFF2-40B4-BE49-F238E27FC236}">
                <a16:creationId xmlns:a16="http://schemas.microsoft.com/office/drawing/2014/main" id="{BC0FD63B-F5AB-D6F1-B2A3-507EFFAF0316}"/>
              </a:ext>
            </a:extLst>
          </p:cNvPr>
          <p:cNvSpPr txBox="1"/>
          <p:nvPr/>
        </p:nvSpPr>
        <p:spPr>
          <a:xfrm>
            <a:off x="838200" y="2048689"/>
            <a:ext cx="9608574" cy="2677656"/>
          </a:xfrm>
          <a:prstGeom prst="rect">
            <a:avLst/>
          </a:prstGeom>
          <a:noFill/>
        </p:spPr>
        <p:txBody>
          <a:bodyPr wrap="square">
            <a:spAutoFit/>
          </a:bodyPr>
          <a:lstStyle/>
          <a:p>
            <a:r>
              <a:rPr lang="sv-SE" sz="2800" dirty="0"/>
              <a:t>Skydda din e-legitimation! </a:t>
            </a:r>
          </a:p>
          <a:p>
            <a:r>
              <a:rPr lang="sv-SE" sz="2800" dirty="0"/>
              <a:t>Att kunna identifiera sig med en e-legitimation är toppen och tekniken är säker, men om du inte skyddar din </a:t>
            </a:r>
          </a:p>
          <a:p>
            <a:r>
              <a:rPr lang="sv-SE" sz="2800" dirty="0"/>
              <a:t>e-legitimation på rätt sätt kan den missbrukas av bedragare. </a:t>
            </a:r>
          </a:p>
          <a:p>
            <a:br>
              <a:rPr lang="sv-SE" sz="2800" dirty="0"/>
            </a:br>
            <a:r>
              <a:rPr lang="sv-SE" sz="2800" dirty="0"/>
              <a:t>Lär dig hur du skyddar din e-legitimation</a:t>
            </a:r>
          </a:p>
        </p:txBody>
      </p:sp>
    </p:spTree>
    <p:extLst>
      <p:ext uri="{BB962C8B-B14F-4D97-AF65-F5344CB8AC3E}">
        <p14:creationId xmlns:p14="http://schemas.microsoft.com/office/powerpoint/2010/main" val="3304473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E7E26A-8803-C0B0-F753-8D94D616E184}"/>
              </a:ext>
            </a:extLst>
          </p:cNvPr>
          <p:cNvSpPr>
            <a:spLocks noGrp="1"/>
          </p:cNvSpPr>
          <p:nvPr>
            <p:ph type="title"/>
          </p:nvPr>
        </p:nvSpPr>
        <p:spPr/>
        <p:txBody>
          <a:bodyPr/>
          <a:lstStyle/>
          <a:p>
            <a:r>
              <a:rPr lang="sv-SE" dirty="0"/>
              <a:t>Säkerhetstips 3	</a:t>
            </a:r>
          </a:p>
        </p:txBody>
      </p:sp>
      <p:sp>
        <p:nvSpPr>
          <p:cNvPr id="3" name="Platshållare för sidfot 2">
            <a:extLst>
              <a:ext uri="{FF2B5EF4-FFF2-40B4-BE49-F238E27FC236}">
                <a16:creationId xmlns:a16="http://schemas.microsoft.com/office/drawing/2014/main" id="{671E7F3D-7BD0-8788-CF54-0F184646DFEA}"/>
              </a:ext>
            </a:extLst>
          </p:cNvPr>
          <p:cNvSpPr>
            <a:spLocks noGrp="1"/>
          </p:cNvSpPr>
          <p:nvPr>
            <p:ph type="ftr" sz="quarter" idx="11"/>
          </p:nvPr>
        </p:nvSpPr>
        <p:spPr/>
        <p:txBody>
          <a:bodyPr/>
          <a:lstStyle/>
          <a:p>
            <a:r>
              <a:rPr lang="sv-SE"/>
              <a:t>SeniorNet Lidingö, 20 november 2023</a:t>
            </a:r>
          </a:p>
        </p:txBody>
      </p:sp>
      <p:sp>
        <p:nvSpPr>
          <p:cNvPr id="4" name="Platshållare för bildnummer 3">
            <a:extLst>
              <a:ext uri="{FF2B5EF4-FFF2-40B4-BE49-F238E27FC236}">
                <a16:creationId xmlns:a16="http://schemas.microsoft.com/office/drawing/2014/main" id="{A764D207-D406-BB39-8FEB-4B51C7E6EA73}"/>
              </a:ext>
            </a:extLst>
          </p:cNvPr>
          <p:cNvSpPr>
            <a:spLocks noGrp="1"/>
          </p:cNvSpPr>
          <p:nvPr>
            <p:ph type="sldNum" sz="quarter" idx="12"/>
          </p:nvPr>
        </p:nvSpPr>
        <p:spPr/>
        <p:txBody>
          <a:bodyPr/>
          <a:lstStyle/>
          <a:p>
            <a:fld id="{266F790A-1D57-4C85-8434-492EF918F83B}" type="slidenum">
              <a:rPr lang="sv-SE" smtClean="0"/>
              <a:t>34</a:t>
            </a:fld>
            <a:endParaRPr lang="sv-SE"/>
          </a:p>
        </p:txBody>
      </p:sp>
      <p:sp>
        <p:nvSpPr>
          <p:cNvPr id="6" name="textruta 5">
            <a:extLst>
              <a:ext uri="{FF2B5EF4-FFF2-40B4-BE49-F238E27FC236}">
                <a16:creationId xmlns:a16="http://schemas.microsoft.com/office/drawing/2014/main" id="{2E0B5591-B42E-7A31-39EF-95FEFDAF8294}"/>
              </a:ext>
            </a:extLst>
          </p:cNvPr>
          <p:cNvSpPr txBox="1"/>
          <p:nvPr/>
        </p:nvSpPr>
        <p:spPr>
          <a:xfrm>
            <a:off x="843064" y="2151727"/>
            <a:ext cx="9642726" cy="2246769"/>
          </a:xfrm>
          <a:prstGeom prst="rect">
            <a:avLst/>
          </a:prstGeom>
          <a:noFill/>
        </p:spPr>
        <p:txBody>
          <a:bodyPr wrap="square">
            <a:spAutoFit/>
          </a:bodyPr>
          <a:lstStyle/>
          <a:p>
            <a:r>
              <a:rPr lang="sv-SE" sz="2800" dirty="0"/>
              <a:t>Lär dig känna igen falska webbsidor! </a:t>
            </a:r>
          </a:p>
          <a:p>
            <a:r>
              <a:rPr lang="sv-SE" sz="2800" dirty="0"/>
              <a:t>De används främst för att lura av dig personliga uppgifter som lösenord, koder och kortuppgifter. </a:t>
            </a:r>
          </a:p>
          <a:p>
            <a:endParaRPr lang="sv-SE" sz="2800" dirty="0"/>
          </a:p>
          <a:p>
            <a:r>
              <a:rPr lang="sv-SE" sz="2800" dirty="0"/>
              <a:t>Lär dig hur man känner igen en falsk webbsida.</a:t>
            </a:r>
          </a:p>
        </p:txBody>
      </p:sp>
    </p:spTree>
    <p:extLst>
      <p:ext uri="{BB962C8B-B14F-4D97-AF65-F5344CB8AC3E}">
        <p14:creationId xmlns:p14="http://schemas.microsoft.com/office/powerpoint/2010/main" val="1502412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038708" y="1803203"/>
            <a:ext cx="8318007" cy="1951496"/>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v-SE" sz="2800" b="0" i="0" u="none" strike="noStrike" kern="1200" cap="none" spc="0" normalizeH="0" baseline="0" noProof="0" dirty="0">
                <a:ln>
                  <a:noFill/>
                </a:ln>
                <a:solidFill>
                  <a:prstClr val="black"/>
                </a:solidFill>
                <a:effectLst/>
                <a:uLnTx/>
                <a:uFillTx/>
                <a:latin typeface="ArialMT"/>
                <a:ea typeface="+mn-ea"/>
                <a:cs typeface="+mn-cs"/>
              </a:rPr>
              <a:t>Håll alltid dator och program uppdaterade!</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v-SE" sz="2800" b="0" i="0" u="none" strike="noStrike" kern="1200" cap="none" spc="0" normalizeH="0" baseline="0" noProof="0" dirty="0">
                <a:ln>
                  <a:noFill/>
                </a:ln>
                <a:solidFill>
                  <a:prstClr val="black"/>
                </a:solidFill>
                <a:effectLst/>
                <a:uLnTx/>
                <a:uFillTx/>
                <a:latin typeface="ArialMT"/>
                <a:ea typeface="+mn-ea"/>
                <a:cs typeface="+mn-cs"/>
              </a:rPr>
              <a:t>Var uppmärksam när du surfar!</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sv-SE" sz="2800" b="0" i="0" u="none" strike="noStrike" kern="1200" cap="none" spc="0" normalizeH="0" baseline="0" noProof="0" dirty="0">
                <a:ln>
                  <a:noFill/>
                </a:ln>
                <a:solidFill>
                  <a:prstClr val="black"/>
                </a:solidFill>
                <a:effectLst/>
                <a:uLnTx/>
                <a:uFillTx/>
                <a:latin typeface="ArialMT"/>
                <a:ea typeface="+mn-ea"/>
                <a:cs typeface="+mn-cs"/>
              </a:rPr>
              <a:t>Glöm inte att säkerhetskopiera viktiga filer/foton!</a:t>
            </a:r>
          </a:p>
        </p:txBody>
      </p:sp>
      <p:sp>
        <p:nvSpPr>
          <p:cNvPr id="5" name="Rektangel 4"/>
          <p:cNvSpPr/>
          <p:nvPr/>
        </p:nvSpPr>
        <p:spPr>
          <a:xfrm>
            <a:off x="3006927" y="354437"/>
            <a:ext cx="444224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rialMT"/>
                <a:ea typeface="+mn-ea"/>
                <a:cs typeface="+mn-cs"/>
              </a:rPr>
              <a:t>En sista påminnelse!</a:t>
            </a:r>
          </a:p>
        </p:txBody>
      </p:sp>
      <p:pic>
        <p:nvPicPr>
          <p:cNvPr id="6" name="Bildobjekt 5"/>
          <p:cNvPicPr>
            <a:picLocks noChangeAspect="1"/>
          </p:cNvPicPr>
          <p:nvPr/>
        </p:nvPicPr>
        <p:blipFill>
          <a:blip r:embed="rId2"/>
          <a:stretch>
            <a:fillRect/>
          </a:stretch>
        </p:blipFill>
        <p:spPr>
          <a:xfrm>
            <a:off x="7242407" y="4116127"/>
            <a:ext cx="4090977" cy="1951496"/>
          </a:xfrm>
          <a:prstGeom prst="rect">
            <a:avLst/>
          </a:prstGeom>
        </p:spPr>
      </p:pic>
      <p:sp>
        <p:nvSpPr>
          <p:cNvPr id="7" name="Rektangel 6"/>
          <p:cNvSpPr/>
          <p:nvPr/>
        </p:nvSpPr>
        <p:spPr>
          <a:xfrm>
            <a:off x="-794096" y="4969947"/>
            <a:ext cx="7342075" cy="461665"/>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Wingdings-Regular"/>
                <a:ea typeface="+mn-ea"/>
                <a:cs typeface="+mn-cs"/>
              </a:rPr>
              <a:t> </a:t>
            </a:r>
            <a:r>
              <a:rPr kumimoji="0" lang="sv-SE" sz="2400" b="0" i="0" u="none" strike="noStrike" kern="1200" cap="none" spc="0" normalizeH="0" baseline="0" noProof="0" dirty="0">
                <a:ln>
                  <a:noFill/>
                </a:ln>
                <a:solidFill>
                  <a:prstClr val="black"/>
                </a:solidFill>
                <a:effectLst/>
                <a:uLnTx/>
                <a:uFillTx/>
                <a:latin typeface="ArialMT"/>
                <a:ea typeface="+mn-ea"/>
                <a:cs typeface="+mn-cs"/>
              </a:rPr>
              <a:t>...och klicka </a:t>
            </a:r>
            <a:r>
              <a:rPr kumimoji="0" lang="sv-SE" sz="2400" b="0" i="0" u="sng" strike="noStrike" kern="1200" cap="none" spc="0" normalizeH="0" baseline="0" noProof="0" dirty="0">
                <a:ln>
                  <a:noFill/>
                </a:ln>
                <a:solidFill>
                  <a:prstClr val="black"/>
                </a:solidFill>
                <a:effectLst/>
                <a:uLnTx/>
                <a:uFillTx/>
                <a:latin typeface="ArialMT"/>
                <a:ea typeface="+mn-ea"/>
                <a:cs typeface="+mn-cs"/>
              </a:rPr>
              <a:t>aldrig</a:t>
            </a:r>
            <a:r>
              <a:rPr kumimoji="0" lang="sv-SE" sz="2400" b="0" i="0" u="none" strike="noStrike" kern="1200" cap="none" spc="0" normalizeH="0" baseline="0" noProof="0" dirty="0">
                <a:ln>
                  <a:noFill/>
                </a:ln>
                <a:solidFill>
                  <a:prstClr val="black"/>
                </a:solidFill>
                <a:effectLst/>
                <a:uLnTx/>
                <a:uFillTx/>
                <a:latin typeface="ArialMT"/>
                <a:ea typeface="+mn-ea"/>
                <a:cs typeface="+mn-cs"/>
              </a:rPr>
              <a:t> på sådana här erbjudanden!</a:t>
            </a:r>
            <a:endPar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Högerpil 7"/>
          <p:cNvSpPr/>
          <p:nvPr/>
        </p:nvSpPr>
        <p:spPr>
          <a:xfrm>
            <a:off x="6547979" y="5069228"/>
            <a:ext cx="651582" cy="263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ktangel 1"/>
          <p:cNvSpPr/>
          <p:nvPr/>
        </p:nvSpPr>
        <p:spPr>
          <a:xfrm>
            <a:off x="2529777" y="1030002"/>
            <a:ext cx="651018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1"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Det allra bästa skyddet är </a:t>
            </a:r>
            <a:r>
              <a:rPr kumimoji="0" lang="sv-SE" sz="2800" b="1" i="1"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din egen kunskap</a:t>
            </a: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tshållare för sidfot 2">
            <a:extLst>
              <a:ext uri="{FF2B5EF4-FFF2-40B4-BE49-F238E27FC236}">
                <a16:creationId xmlns:a16="http://schemas.microsoft.com/office/drawing/2014/main" id="{24F58012-74A6-8912-D563-D34F0EBA9FD3}"/>
              </a:ext>
            </a:extLst>
          </p:cNvPr>
          <p:cNvSpPr>
            <a:spLocks noGrp="1"/>
          </p:cNvSpPr>
          <p:nvPr>
            <p:ph type="ftr" sz="quarter" idx="11"/>
          </p:nvPr>
        </p:nvSpPr>
        <p:spPr/>
        <p:txBody>
          <a:bodyPr/>
          <a:lstStyle/>
          <a:p>
            <a:r>
              <a:rPr lang="da-DK"/>
              <a:t>SeniorNet Lidingö, 25 november 2024</a:t>
            </a:r>
            <a:endParaRPr lang="sv-SE"/>
          </a:p>
        </p:txBody>
      </p:sp>
      <p:sp>
        <p:nvSpPr>
          <p:cNvPr id="9" name="Platshållare för bildnummer 8">
            <a:extLst>
              <a:ext uri="{FF2B5EF4-FFF2-40B4-BE49-F238E27FC236}">
                <a16:creationId xmlns:a16="http://schemas.microsoft.com/office/drawing/2014/main" id="{B4252EDD-C271-DED8-6FB9-DDC86102E749}"/>
              </a:ext>
            </a:extLst>
          </p:cNvPr>
          <p:cNvSpPr>
            <a:spLocks noGrp="1"/>
          </p:cNvSpPr>
          <p:nvPr>
            <p:ph type="sldNum" sz="quarter" idx="12"/>
          </p:nvPr>
        </p:nvSpPr>
        <p:spPr/>
        <p:txBody>
          <a:bodyPr/>
          <a:lstStyle/>
          <a:p>
            <a:fld id="{266F790A-1D57-4C85-8434-492EF918F83B}" type="slidenum">
              <a:rPr lang="sv-SE" smtClean="0"/>
              <a:t>35</a:t>
            </a:fld>
            <a:endParaRPr lang="sv-SE"/>
          </a:p>
        </p:txBody>
      </p:sp>
    </p:spTree>
    <p:extLst>
      <p:ext uri="{BB962C8B-B14F-4D97-AF65-F5344CB8AC3E}">
        <p14:creationId xmlns:p14="http://schemas.microsoft.com/office/powerpoint/2010/main" val="6268917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546595D4-24B7-8A07-EE71-1A6AB6565A03}"/>
              </a:ext>
            </a:extLst>
          </p:cNvPr>
          <p:cNvSpPr>
            <a:spLocks noGrp="1"/>
          </p:cNvSpPr>
          <p:nvPr>
            <p:ph type="ftr" sz="quarter" idx="11"/>
          </p:nvPr>
        </p:nvSpPr>
        <p:spPr/>
        <p:txBody>
          <a:bodyPr/>
          <a:lstStyle/>
          <a:p>
            <a:r>
              <a:rPr lang="da-DK"/>
              <a:t>SeniorNet Lidingö, 25 november 2024</a:t>
            </a:r>
            <a:endParaRPr lang="sv-SE"/>
          </a:p>
        </p:txBody>
      </p:sp>
      <p:sp>
        <p:nvSpPr>
          <p:cNvPr id="3" name="Platshållare för bildnummer 2">
            <a:extLst>
              <a:ext uri="{FF2B5EF4-FFF2-40B4-BE49-F238E27FC236}">
                <a16:creationId xmlns:a16="http://schemas.microsoft.com/office/drawing/2014/main" id="{64F54733-59A5-ADCE-4715-5ED7D0FABE0C}"/>
              </a:ext>
            </a:extLst>
          </p:cNvPr>
          <p:cNvSpPr>
            <a:spLocks noGrp="1"/>
          </p:cNvSpPr>
          <p:nvPr>
            <p:ph type="sldNum" sz="quarter" idx="12"/>
          </p:nvPr>
        </p:nvSpPr>
        <p:spPr/>
        <p:txBody>
          <a:bodyPr/>
          <a:lstStyle/>
          <a:p>
            <a:fld id="{58745894-5157-4B0A-8066-2AF447ABE7B5}" type="slidenum">
              <a:rPr lang="sv-SE" smtClean="0"/>
              <a:t>36</a:t>
            </a:fld>
            <a:endParaRPr lang="sv-SE"/>
          </a:p>
        </p:txBody>
      </p:sp>
      <p:pic>
        <p:nvPicPr>
          <p:cNvPr id="5" name="Bildobjekt 4">
            <a:extLst>
              <a:ext uri="{FF2B5EF4-FFF2-40B4-BE49-F238E27FC236}">
                <a16:creationId xmlns:a16="http://schemas.microsoft.com/office/drawing/2014/main" id="{E6B0BDD1-14BB-35E3-C027-D553894B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177" y="0"/>
            <a:ext cx="5683646" cy="6858000"/>
          </a:xfrm>
          <a:prstGeom prst="rect">
            <a:avLst/>
          </a:prstGeom>
        </p:spPr>
      </p:pic>
    </p:spTree>
    <p:extLst>
      <p:ext uri="{BB962C8B-B14F-4D97-AF65-F5344CB8AC3E}">
        <p14:creationId xmlns:p14="http://schemas.microsoft.com/office/powerpoint/2010/main" val="2953372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5B6DC279-515F-E677-11FC-0A1847E78D06}"/>
              </a:ext>
            </a:extLst>
          </p:cNvPr>
          <p:cNvSpPr>
            <a:spLocks noGrp="1"/>
          </p:cNvSpPr>
          <p:nvPr>
            <p:ph type="ftr" sz="quarter" idx="11"/>
          </p:nvPr>
        </p:nvSpPr>
        <p:spPr/>
        <p:txBody>
          <a:bodyPr/>
          <a:lstStyle/>
          <a:p>
            <a:r>
              <a:rPr lang="da-DK"/>
              <a:t>SeniorNet Lidingö, 25 november 2024</a:t>
            </a:r>
            <a:endParaRPr lang="sv-SE"/>
          </a:p>
        </p:txBody>
      </p:sp>
      <p:sp>
        <p:nvSpPr>
          <p:cNvPr id="3" name="Platshållare för bildnummer 2">
            <a:extLst>
              <a:ext uri="{FF2B5EF4-FFF2-40B4-BE49-F238E27FC236}">
                <a16:creationId xmlns:a16="http://schemas.microsoft.com/office/drawing/2014/main" id="{931F437C-3097-77C3-A908-EC386384CBDF}"/>
              </a:ext>
            </a:extLst>
          </p:cNvPr>
          <p:cNvSpPr>
            <a:spLocks noGrp="1"/>
          </p:cNvSpPr>
          <p:nvPr>
            <p:ph type="sldNum" sz="quarter" idx="12"/>
          </p:nvPr>
        </p:nvSpPr>
        <p:spPr/>
        <p:txBody>
          <a:bodyPr/>
          <a:lstStyle/>
          <a:p>
            <a:fld id="{266F790A-1D57-4C85-8434-492EF918F83B}" type="slidenum">
              <a:rPr lang="sv-SE" smtClean="0"/>
              <a:t>37</a:t>
            </a:fld>
            <a:endParaRPr lang="sv-SE"/>
          </a:p>
        </p:txBody>
      </p:sp>
      <p:sp>
        <p:nvSpPr>
          <p:cNvPr id="4" name="textruta 3">
            <a:extLst>
              <a:ext uri="{FF2B5EF4-FFF2-40B4-BE49-F238E27FC236}">
                <a16:creationId xmlns:a16="http://schemas.microsoft.com/office/drawing/2014/main" id="{AA4A76E3-7F63-7822-5994-968DB18EFC70}"/>
              </a:ext>
            </a:extLst>
          </p:cNvPr>
          <p:cNvSpPr txBox="1"/>
          <p:nvPr/>
        </p:nvSpPr>
        <p:spPr>
          <a:xfrm>
            <a:off x="1534079" y="1067579"/>
            <a:ext cx="9004571" cy="1200329"/>
          </a:xfrm>
          <a:prstGeom prst="rect">
            <a:avLst/>
          </a:prstGeom>
          <a:noFill/>
        </p:spPr>
        <p:txBody>
          <a:bodyPr wrap="square" rtlCol="0">
            <a:spAutoFit/>
          </a:bodyPr>
          <a:lstStyle/>
          <a:p>
            <a:pPr algn="ctr"/>
            <a:r>
              <a:rPr lang="sv-SE" sz="7200" dirty="0">
                <a:solidFill>
                  <a:srgbClr val="0070C0"/>
                </a:solidFill>
              </a:rPr>
              <a:t>Tack för visat intresse!</a:t>
            </a:r>
          </a:p>
        </p:txBody>
      </p:sp>
      <p:pic>
        <p:nvPicPr>
          <p:cNvPr id="6" name="Bildobjekt 5">
            <a:extLst>
              <a:ext uri="{FF2B5EF4-FFF2-40B4-BE49-F238E27FC236}">
                <a16:creationId xmlns:a16="http://schemas.microsoft.com/office/drawing/2014/main" id="{2F6BFB9C-BE00-0160-F72F-1DC13608E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126" y="2903262"/>
            <a:ext cx="3248478" cy="2734057"/>
          </a:xfrm>
          <a:prstGeom prst="rect">
            <a:avLst/>
          </a:prstGeom>
        </p:spPr>
      </p:pic>
      <p:pic>
        <p:nvPicPr>
          <p:cNvPr id="7" name="Bildobjekt 6">
            <a:extLst>
              <a:ext uri="{FF2B5EF4-FFF2-40B4-BE49-F238E27FC236}">
                <a16:creationId xmlns:a16="http://schemas.microsoft.com/office/drawing/2014/main" id="{005CBE8C-B552-C9A1-2E83-B26759600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65" y="2895538"/>
            <a:ext cx="2082562" cy="2734057"/>
          </a:xfrm>
          <a:prstGeom prst="rect">
            <a:avLst/>
          </a:prstGeom>
        </p:spPr>
      </p:pic>
      <p:pic>
        <p:nvPicPr>
          <p:cNvPr id="9" name="Bildobjekt 8">
            <a:extLst>
              <a:ext uri="{FF2B5EF4-FFF2-40B4-BE49-F238E27FC236}">
                <a16:creationId xmlns:a16="http://schemas.microsoft.com/office/drawing/2014/main" id="{A9670403-C8C3-FBE0-287F-3C3FAF37F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603" y="2911833"/>
            <a:ext cx="2070149" cy="2717762"/>
          </a:xfrm>
          <a:prstGeom prst="rect">
            <a:avLst/>
          </a:prstGeom>
        </p:spPr>
      </p:pic>
    </p:spTree>
    <p:extLst>
      <p:ext uri="{BB962C8B-B14F-4D97-AF65-F5344CB8AC3E}">
        <p14:creationId xmlns:p14="http://schemas.microsoft.com/office/powerpoint/2010/main" val="67085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FEF1E953-8DA5-8E08-5835-68270627BCA1}"/>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93089B78-835F-57A0-BA0B-8A2C2D0FBCC3}"/>
              </a:ext>
            </a:extLst>
          </p:cNvPr>
          <p:cNvSpPr>
            <a:spLocks noGrp="1"/>
          </p:cNvSpPr>
          <p:nvPr>
            <p:ph type="sldNum" sz="quarter" idx="12"/>
          </p:nvPr>
        </p:nvSpPr>
        <p:spPr/>
        <p:txBody>
          <a:bodyPr/>
          <a:lstStyle/>
          <a:p>
            <a:fld id="{266F790A-1D57-4C85-8434-492EF918F83B}" type="slidenum">
              <a:rPr lang="sv-SE" smtClean="0"/>
              <a:t>4</a:t>
            </a:fld>
            <a:endParaRPr lang="sv-SE"/>
          </a:p>
        </p:txBody>
      </p:sp>
      <p:sp>
        <p:nvSpPr>
          <p:cNvPr id="7" name="textruta 6">
            <a:extLst>
              <a:ext uri="{FF2B5EF4-FFF2-40B4-BE49-F238E27FC236}">
                <a16:creationId xmlns:a16="http://schemas.microsoft.com/office/drawing/2014/main" id="{A1430597-08E3-DA03-7ECE-98F586CB484D}"/>
              </a:ext>
            </a:extLst>
          </p:cNvPr>
          <p:cNvSpPr txBox="1"/>
          <p:nvPr/>
        </p:nvSpPr>
        <p:spPr>
          <a:xfrm>
            <a:off x="570689" y="1861863"/>
            <a:ext cx="10382655" cy="3046988"/>
          </a:xfrm>
          <a:prstGeom prst="rect">
            <a:avLst/>
          </a:prstGeom>
          <a:noFill/>
        </p:spPr>
        <p:txBody>
          <a:bodyPr wrap="square">
            <a:spAutoFit/>
          </a:bodyPr>
          <a:lstStyle/>
          <a:p>
            <a:r>
              <a:rPr lang="sv-SE" sz="2400" dirty="0"/>
              <a:t>NFC används ofta i mobiltelefoner för funktioner som:</a:t>
            </a:r>
          </a:p>
          <a:p>
            <a:endParaRPr lang="sv-SE" sz="2400" dirty="0"/>
          </a:p>
          <a:p>
            <a:pPr>
              <a:buFont typeface="Arial" panose="020B0604020202020204" pitchFamily="34" charset="0"/>
              <a:buChar char="•"/>
            </a:pPr>
            <a:r>
              <a:rPr lang="sv-SE" sz="2400" b="1" dirty="0"/>
              <a:t> Mobilbetalningar</a:t>
            </a:r>
            <a:r>
              <a:rPr lang="sv-SE" sz="2400" dirty="0"/>
              <a:t> (t.ex. Apple </a:t>
            </a:r>
            <a:r>
              <a:rPr lang="sv-SE" sz="2400" dirty="0" err="1"/>
              <a:t>Pay</a:t>
            </a:r>
            <a:r>
              <a:rPr lang="sv-SE" sz="2400" dirty="0"/>
              <a:t>, Google </a:t>
            </a:r>
            <a:r>
              <a:rPr lang="sv-SE" sz="2400" dirty="0" err="1"/>
              <a:t>Pay</a:t>
            </a:r>
            <a:r>
              <a:rPr lang="sv-SE" sz="2400" dirty="0"/>
              <a:t>)</a:t>
            </a:r>
          </a:p>
          <a:p>
            <a:pPr>
              <a:buFont typeface="Arial" panose="020B0604020202020204" pitchFamily="34" charset="0"/>
              <a:buChar char="•"/>
            </a:pPr>
            <a:endParaRPr lang="sv-SE" sz="2400" dirty="0"/>
          </a:p>
          <a:p>
            <a:pPr>
              <a:buFont typeface="Arial" panose="020B0604020202020204" pitchFamily="34" charset="0"/>
              <a:buChar char="•"/>
            </a:pPr>
            <a:r>
              <a:rPr lang="sv-SE" sz="2400" b="1" dirty="0"/>
              <a:t> Elektroniska biljetter</a:t>
            </a:r>
            <a:r>
              <a:rPr lang="sv-SE" sz="2400" dirty="0"/>
              <a:t> (t.ex. i kollektivtrafik)</a:t>
            </a:r>
          </a:p>
          <a:p>
            <a:pPr>
              <a:buFont typeface="Arial" panose="020B0604020202020204" pitchFamily="34" charset="0"/>
              <a:buChar char="•"/>
            </a:pPr>
            <a:endParaRPr lang="sv-SE" sz="2400" dirty="0"/>
          </a:p>
          <a:p>
            <a:pPr>
              <a:buFont typeface="Arial" panose="020B0604020202020204" pitchFamily="34" charset="0"/>
              <a:buChar char="•"/>
            </a:pPr>
            <a:r>
              <a:rPr lang="sv-SE" sz="2400" b="1" dirty="0"/>
              <a:t> Delning av information</a:t>
            </a:r>
            <a:r>
              <a:rPr lang="sv-SE" sz="2400" dirty="0"/>
              <a:t> (t.ex. kontaktuppgifter eller webblänkar genom att hålla telefonerna nära varandra)</a:t>
            </a:r>
          </a:p>
        </p:txBody>
      </p:sp>
      <p:sp>
        <p:nvSpPr>
          <p:cNvPr id="9" name="textruta 8">
            <a:extLst>
              <a:ext uri="{FF2B5EF4-FFF2-40B4-BE49-F238E27FC236}">
                <a16:creationId xmlns:a16="http://schemas.microsoft.com/office/drawing/2014/main" id="{5F658B84-0E74-F247-2720-D425BBE33F93}"/>
              </a:ext>
            </a:extLst>
          </p:cNvPr>
          <p:cNvSpPr txBox="1"/>
          <p:nvPr/>
        </p:nvSpPr>
        <p:spPr>
          <a:xfrm>
            <a:off x="570690" y="326330"/>
            <a:ext cx="7036340" cy="1138773"/>
          </a:xfrm>
          <a:prstGeom prst="rect">
            <a:avLst/>
          </a:prstGeom>
          <a:noFill/>
        </p:spPr>
        <p:txBody>
          <a:bodyPr wrap="square">
            <a:spAutoFit/>
          </a:bodyPr>
          <a:lstStyle/>
          <a:p>
            <a:r>
              <a:rPr lang="sv-SE" sz="4400" dirty="0"/>
              <a:t>NFC</a:t>
            </a:r>
          </a:p>
          <a:p>
            <a:r>
              <a:rPr lang="sv-SE" sz="2400" i="1" dirty="0">
                <a:solidFill>
                  <a:srgbClr val="0070C0"/>
                </a:solidFill>
              </a:rPr>
              <a:t>Trådlös uppkoppling på kortare avstånd. Max. 10 cm </a:t>
            </a:r>
          </a:p>
        </p:txBody>
      </p:sp>
    </p:spTree>
    <p:extLst>
      <p:ext uri="{BB962C8B-B14F-4D97-AF65-F5344CB8AC3E}">
        <p14:creationId xmlns:p14="http://schemas.microsoft.com/office/powerpoint/2010/main" val="11306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89B9BB4E-9646-B01C-803D-4E1757E52FBF}"/>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E64A6DA5-3A4B-D3CB-1E59-FF84271A9A1E}"/>
              </a:ext>
            </a:extLst>
          </p:cNvPr>
          <p:cNvSpPr>
            <a:spLocks noGrp="1"/>
          </p:cNvSpPr>
          <p:nvPr>
            <p:ph type="sldNum" sz="quarter" idx="12"/>
          </p:nvPr>
        </p:nvSpPr>
        <p:spPr/>
        <p:txBody>
          <a:bodyPr/>
          <a:lstStyle/>
          <a:p>
            <a:fld id="{266F790A-1D57-4C85-8434-492EF918F83B}" type="slidenum">
              <a:rPr lang="sv-SE" smtClean="0"/>
              <a:t>5</a:t>
            </a:fld>
            <a:endParaRPr lang="sv-SE"/>
          </a:p>
        </p:txBody>
      </p:sp>
      <p:sp>
        <p:nvSpPr>
          <p:cNvPr id="7" name="textruta 6">
            <a:extLst>
              <a:ext uri="{FF2B5EF4-FFF2-40B4-BE49-F238E27FC236}">
                <a16:creationId xmlns:a16="http://schemas.microsoft.com/office/drawing/2014/main" id="{0FABA09F-9054-1633-880E-FD88C1028D5E}"/>
              </a:ext>
            </a:extLst>
          </p:cNvPr>
          <p:cNvSpPr txBox="1"/>
          <p:nvPr/>
        </p:nvSpPr>
        <p:spPr>
          <a:xfrm>
            <a:off x="700389" y="2228671"/>
            <a:ext cx="10363201" cy="1569660"/>
          </a:xfrm>
          <a:prstGeom prst="rect">
            <a:avLst/>
          </a:prstGeom>
          <a:noFill/>
        </p:spPr>
        <p:txBody>
          <a:bodyPr wrap="square">
            <a:spAutoFit/>
          </a:bodyPr>
          <a:lstStyle/>
          <a:p>
            <a:pPr>
              <a:buFont typeface="Arial" panose="020B0604020202020204" pitchFamily="34" charset="0"/>
              <a:buChar char="•"/>
            </a:pPr>
            <a:r>
              <a:rPr lang="sv-SE" sz="2400" b="1" dirty="0"/>
              <a:t> Accesskontroll</a:t>
            </a:r>
            <a:r>
              <a:rPr lang="sv-SE" sz="2400" dirty="0"/>
              <a:t> (t.ex. lås eller bilnycklar)</a:t>
            </a:r>
          </a:p>
          <a:p>
            <a:endParaRPr lang="sv-SE" sz="2400" dirty="0"/>
          </a:p>
          <a:p>
            <a:r>
              <a:rPr lang="sv-SE" sz="2400" dirty="0"/>
              <a:t>Tekniken är snabb och energisnål, vilket gör den användbar för små datamängder som behövs för exempelvis betalningar eller autentisering.</a:t>
            </a:r>
          </a:p>
        </p:txBody>
      </p:sp>
      <p:sp>
        <p:nvSpPr>
          <p:cNvPr id="9" name="textruta 8">
            <a:extLst>
              <a:ext uri="{FF2B5EF4-FFF2-40B4-BE49-F238E27FC236}">
                <a16:creationId xmlns:a16="http://schemas.microsoft.com/office/drawing/2014/main" id="{63670F38-9EB8-86C3-8226-02A8F40832C7}"/>
              </a:ext>
            </a:extLst>
          </p:cNvPr>
          <p:cNvSpPr txBox="1"/>
          <p:nvPr/>
        </p:nvSpPr>
        <p:spPr>
          <a:xfrm>
            <a:off x="700390" y="339298"/>
            <a:ext cx="6861244" cy="1138773"/>
          </a:xfrm>
          <a:prstGeom prst="rect">
            <a:avLst/>
          </a:prstGeom>
          <a:noFill/>
        </p:spPr>
        <p:txBody>
          <a:bodyPr wrap="square">
            <a:spAutoFit/>
          </a:bodyPr>
          <a:lstStyle/>
          <a:p>
            <a:r>
              <a:rPr lang="sv-SE" sz="4400" dirty="0"/>
              <a:t>NFC</a:t>
            </a:r>
          </a:p>
          <a:p>
            <a:r>
              <a:rPr lang="sv-SE" sz="2400" i="1" dirty="0">
                <a:solidFill>
                  <a:srgbClr val="0070C0"/>
                </a:solidFill>
              </a:rPr>
              <a:t>Trådlös uppkoppling på kortare avstånd. Max. 10 cm </a:t>
            </a:r>
          </a:p>
        </p:txBody>
      </p:sp>
    </p:spTree>
    <p:extLst>
      <p:ext uri="{BB962C8B-B14F-4D97-AF65-F5344CB8AC3E}">
        <p14:creationId xmlns:p14="http://schemas.microsoft.com/office/powerpoint/2010/main" val="29166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806506" y="519157"/>
            <a:ext cx="9030788" cy="646331"/>
          </a:xfrm>
          <a:prstGeom prst="rect">
            <a:avLst/>
          </a:prstGeom>
        </p:spPr>
        <p:txBody>
          <a:bodyPr wrap="square">
            <a:spAutoFit/>
          </a:bodyPr>
          <a:lstStyle/>
          <a:p>
            <a:pPr>
              <a:spcAft>
                <a:spcPts val="1200"/>
              </a:spcAft>
            </a:pPr>
            <a:r>
              <a:rPr lang="sv-SE" sz="3600" dirty="0"/>
              <a:t>Bluetooth</a:t>
            </a:r>
          </a:p>
        </p:txBody>
      </p:sp>
      <p:sp>
        <p:nvSpPr>
          <p:cNvPr id="10" name="Platshållare för sidfot 9">
            <a:extLst>
              <a:ext uri="{FF2B5EF4-FFF2-40B4-BE49-F238E27FC236}">
                <a16:creationId xmlns:a16="http://schemas.microsoft.com/office/drawing/2014/main" id="{20C16696-8F74-0EA3-74F8-25F8CCDE305C}"/>
              </a:ext>
            </a:extLst>
          </p:cNvPr>
          <p:cNvSpPr>
            <a:spLocks noGrp="1"/>
          </p:cNvSpPr>
          <p:nvPr>
            <p:ph type="ftr" sz="quarter" idx="11"/>
          </p:nvPr>
        </p:nvSpPr>
        <p:spPr/>
        <p:txBody>
          <a:bodyPr/>
          <a:lstStyle/>
          <a:p>
            <a:r>
              <a:rPr lang="sv-SE" dirty="0" err="1"/>
              <a:t>SeniorNet</a:t>
            </a:r>
            <a:r>
              <a:rPr lang="sv-SE" dirty="0"/>
              <a:t> Lidingö, 25 november 2024</a:t>
            </a:r>
          </a:p>
        </p:txBody>
      </p:sp>
      <p:sp>
        <p:nvSpPr>
          <p:cNvPr id="17" name="textruta 16">
            <a:extLst>
              <a:ext uri="{FF2B5EF4-FFF2-40B4-BE49-F238E27FC236}">
                <a16:creationId xmlns:a16="http://schemas.microsoft.com/office/drawing/2014/main" id="{6335A3B4-3813-9B5A-084B-48FD5E0E3443}"/>
              </a:ext>
            </a:extLst>
          </p:cNvPr>
          <p:cNvSpPr txBox="1"/>
          <p:nvPr/>
        </p:nvSpPr>
        <p:spPr>
          <a:xfrm>
            <a:off x="3128174" y="642267"/>
            <a:ext cx="7325817" cy="461665"/>
          </a:xfrm>
          <a:prstGeom prst="rect">
            <a:avLst/>
          </a:prstGeom>
          <a:noFill/>
        </p:spPr>
        <p:txBody>
          <a:bodyPr wrap="square">
            <a:spAutoFit/>
          </a:bodyPr>
          <a:lstStyle/>
          <a:p>
            <a:r>
              <a:rPr lang="sv-SE" sz="2400" i="1" dirty="0">
                <a:solidFill>
                  <a:srgbClr val="0070C0"/>
                </a:solidFill>
              </a:rPr>
              <a:t>Trådlös uppkoppling på kortare avstånd. Max. 10 meter </a:t>
            </a:r>
          </a:p>
        </p:txBody>
      </p:sp>
      <p:sp>
        <p:nvSpPr>
          <p:cNvPr id="18" name="Platshållare för bildnummer 17">
            <a:extLst>
              <a:ext uri="{FF2B5EF4-FFF2-40B4-BE49-F238E27FC236}">
                <a16:creationId xmlns:a16="http://schemas.microsoft.com/office/drawing/2014/main" id="{DD65F383-B327-C439-D5A1-8EEA89409A61}"/>
              </a:ext>
            </a:extLst>
          </p:cNvPr>
          <p:cNvSpPr>
            <a:spLocks noGrp="1"/>
          </p:cNvSpPr>
          <p:nvPr>
            <p:ph type="sldNum" sz="quarter" idx="12"/>
          </p:nvPr>
        </p:nvSpPr>
        <p:spPr/>
        <p:txBody>
          <a:bodyPr/>
          <a:lstStyle/>
          <a:p>
            <a:fld id="{266F790A-1D57-4C85-8434-492EF918F83B}" type="slidenum">
              <a:rPr lang="sv-SE" smtClean="0"/>
              <a:t>6</a:t>
            </a:fld>
            <a:endParaRPr lang="sv-SE"/>
          </a:p>
        </p:txBody>
      </p:sp>
      <p:pic>
        <p:nvPicPr>
          <p:cNvPr id="14" name="Bildobjekt 13">
            <a:extLst>
              <a:ext uri="{FF2B5EF4-FFF2-40B4-BE49-F238E27FC236}">
                <a16:creationId xmlns:a16="http://schemas.microsoft.com/office/drawing/2014/main" id="{71604CA4-0E45-5D1E-8652-05B788433B20}"/>
              </a:ext>
            </a:extLst>
          </p:cNvPr>
          <p:cNvPicPr>
            <a:picLocks noChangeAspect="1"/>
          </p:cNvPicPr>
          <p:nvPr/>
        </p:nvPicPr>
        <p:blipFill>
          <a:blip r:embed="rId3"/>
          <a:stretch>
            <a:fillRect/>
          </a:stretch>
        </p:blipFill>
        <p:spPr>
          <a:xfrm>
            <a:off x="6947688" y="1703909"/>
            <a:ext cx="4740563" cy="2654716"/>
          </a:xfrm>
          <a:prstGeom prst="rect">
            <a:avLst/>
          </a:prstGeom>
        </p:spPr>
      </p:pic>
      <p:sp>
        <p:nvSpPr>
          <p:cNvPr id="7" name="textruta 6">
            <a:extLst>
              <a:ext uri="{FF2B5EF4-FFF2-40B4-BE49-F238E27FC236}">
                <a16:creationId xmlns:a16="http://schemas.microsoft.com/office/drawing/2014/main" id="{1E5C1B25-CD3E-DF16-D80F-0658B17A6EF7}"/>
              </a:ext>
            </a:extLst>
          </p:cNvPr>
          <p:cNvSpPr txBox="1"/>
          <p:nvPr/>
        </p:nvSpPr>
        <p:spPr>
          <a:xfrm>
            <a:off x="806506" y="2164351"/>
            <a:ext cx="5685085" cy="3785652"/>
          </a:xfrm>
          <a:prstGeom prst="rect">
            <a:avLst/>
          </a:prstGeom>
          <a:noFill/>
        </p:spPr>
        <p:txBody>
          <a:bodyPr wrap="square">
            <a:spAutoFit/>
          </a:bodyPr>
          <a:lstStyle/>
          <a:p>
            <a:r>
              <a:rPr lang="sv-SE" sz="2400" b="1" dirty="0"/>
              <a:t>Bluetooth</a:t>
            </a:r>
            <a:r>
              <a:rPr lang="sv-SE" sz="2400" dirty="0"/>
              <a:t> är en teknik för trådlös kommunikation som gör det möjligt för enheter att överföra data på korta avstånd utan att använda kablar. </a:t>
            </a:r>
          </a:p>
          <a:p>
            <a:endParaRPr lang="sv-SE" sz="2400" dirty="0"/>
          </a:p>
          <a:p>
            <a:r>
              <a:rPr lang="sv-SE" sz="2400" dirty="0"/>
              <a:t>Det används ofta för att koppla samman enheter som hörlurar, </a:t>
            </a:r>
            <a:r>
              <a:rPr lang="sv-SE" sz="2400" dirty="0" err="1"/>
              <a:t>högtalare,hörapparat</a:t>
            </a:r>
            <a:r>
              <a:rPr lang="sv-SE" sz="2400" dirty="0"/>
              <a:t>, tangentbord, möss, mobiltelefoner och andra enheter för att dela information eller sända ljud och data.</a:t>
            </a:r>
          </a:p>
        </p:txBody>
      </p:sp>
    </p:spTree>
    <p:extLst>
      <p:ext uri="{BB962C8B-B14F-4D97-AF65-F5344CB8AC3E}">
        <p14:creationId xmlns:p14="http://schemas.microsoft.com/office/powerpoint/2010/main" val="4199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74230" y="175344"/>
            <a:ext cx="4389600" cy="769441"/>
          </a:xfrm>
          <a:prstGeom prst="rect">
            <a:avLst/>
          </a:prstGeom>
        </p:spPr>
        <p:txBody>
          <a:bodyPr wrap="square">
            <a:spAutoFit/>
          </a:bodyPr>
          <a:lstStyle/>
          <a:p>
            <a:pPr>
              <a:spcAft>
                <a:spcPts val="1200"/>
              </a:spcAft>
            </a:pPr>
            <a:r>
              <a:rPr lang="sv-SE" sz="4400" dirty="0" err="1"/>
              <a:t>WiFi</a:t>
            </a:r>
            <a:endParaRPr lang="sv-SE" sz="4400" dirty="0"/>
          </a:p>
        </p:txBody>
      </p:sp>
      <p:sp>
        <p:nvSpPr>
          <p:cNvPr id="2" name="Platshållare för sidfot 1"/>
          <p:cNvSpPr>
            <a:spLocks noGrp="1"/>
          </p:cNvSpPr>
          <p:nvPr>
            <p:ph type="ftr" sz="quarter" idx="11"/>
          </p:nvPr>
        </p:nvSpPr>
        <p:spPr/>
        <p:txBody>
          <a:bodyPr/>
          <a:lstStyle/>
          <a:p>
            <a:r>
              <a:rPr lang="sv-SE"/>
              <a:t>SeniorNet Lidingö, Okt-2022</a:t>
            </a:r>
          </a:p>
        </p:txBody>
      </p:sp>
      <p:sp>
        <p:nvSpPr>
          <p:cNvPr id="3" name="Platshållare för bildnummer 2"/>
          <p:cNvSpPr>
            <a:spLocks noGrp="1"/>
          </p:cNvSpPr>
          <p:nvPr>
            <p:ph type="sldNum" sz="quarter" idx="12"/>
          </p:nvPr>
        </p:nvSpPr>
        <p:spPr/>
        <p:txBody>
          <a:bodyPr/>
          <a:lstStyle/>
          <a:p>
            <a:fld id="{266F790A-1D57-4C85-8434-492EF918F83B}" type="slidenum">
              <a:rPr lang="sv-SE" smtClean="0"/>
              <a:t>7</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548" y="344597"/>
            <a:ext cx="8218222" cy="5615785"/>
          </a:xfrm>
          <a:prstGeom prst="rect">
            <a:avLst/>
          </a:prstGeom>
        </p:spPr>
      </p:pic>
      <p:sp>
        <p:nvSpPr>
          <p:cNvPr id="9" name="textruta 8">
            <a:extLst>
              <a:ext uri="{FF2B5EF4-FFF2-40B4-BE49-F238E27FC236}">
                <a16:creationId xmlns:a16="http://schemas.microsoft.com/office/drawing/2014/main" id="{56952675-D8F5-8123-2339-DF7E89A936E7}"/>
              </a:ext>
            </a:extLst>
          </p:cNvPr>
          <p:cNvSpPr txBox="1"/>
          <p:nvPr/>
        </p:nvSpPr>
        <p:spPr>
          <a:xfrm>
            <a:off x="474230" y="1349646"/>
            <a:ext cx="2743200" cy="267765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sv-SE" altLang="sv-SE" sz="2400" b="1" i="0" u="none" strike="noStrike" cap="none" normalizeH="0" baseline="0" dirty="0">
                <a:ln>
                  <a:noFill/>
                </a:ln>
                <a:solidFill>
                  <a:schemeClr val="tx1"/>
                </a:solidFill>
                <a:effectLst/>
                <a:latin typeface="Arial" panose="020B0604020202020204" pitchFamily="34" charset="0"/>
              </a:rPr>
              <a:t> Trådlöst (Wi-Fi)</a:t>
            </a:r>
            <a:r>
              <a:rPr kumimoji="0" lang="sv-SE" altLang="sv-SE" sz="2400" b="0" i="0" u="none" strike="noStrike" cap="none" normalizeH="0" baseline="0" dirty="0">
                <a:ln>
                  <a:noFill/>
                </a:ln>
                <a:solidFill>
                  <a:schemeClr val="tx1"/>
                </a:solidFill>
                <a:effectLst/>
                <a:latin typeface="Arial" panose="020B0604020202020204" pitchFamily="34" charset="0"/>
              </a:rPr>
              <a:t>: Flexibilitet och mobilitet utan kablar, men kan vara långsammare och känsligare för störningar.</a:t>
            </a:r>
          </a:p>
        </p:txBody>
      </p:sp>
    </p:spTree>
    <p:extLst>
      <p:ext uri="{BB962C8B-B14F-4D97-AF65-F5344CB8AC3E}">
        <p14:creationId xmlns:p14="http://schemas.microsoft.com/office/powerpoint/2010/main" val="127636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1ED7DE89-AA1E-2261-F91F-DC9C59C1341B}"/>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CDF96A11-25C8-36DD-CA74-B2BA1DEDC53A}"/>
              </a:ext>
            </a:extLst>
          </p:cNvPr>
          <p:cNvSpPr>
            <a:spLocks noGrp="1"/>
          </p:cNvSpPr>
          <p:nvPr>
            <p:ph type="sldNum" sz="quarter" idx="12"/>
          </p:nvPr>
        </p:nvSpPr>
        <p:spPr/>
        <p:txBody>
          <a:bodyPr/>
          <a:lstStyle/>
          <a:p>
            <a:fld id="{266F790A-1D57-4C85-8434-492EF918F83B}" type="slidenum">
              <a:rPr lang="sv-SE" smtClean="0"/>
              <a:t>8</a:t>
            </a:fld>
            <a:endParaRPr lang="sv-SE"/>
          </a:p>
        </p:txBody>
      </p:sp>
      <p:sp>
        <p:nvSpPr>
          <p:cNvPr id="6" name="textruta 5">
            <a:extLst>
              <a:ext uri="{FF2B5EF4-FFF2-40B4-BE49-F238E27FC236}">
                <a16:creationId xmlns:a16="http://schemas.microsoft.com/office/drawing/2014/main" id="{1799B9AA-0072-A6D3-9060-0FC83A1C9367}"/>
              </a:ext>
            </a:extLst>
          </p:cNvPr>
          <p:cNvSpPr txBox="1"/>
          <p:nvPr/>
        </p:nvSpPr>
        <p:spPr>
          <a:xfrm>
            <a:off x="1186773" y="1593211"/>
            <a:ext cx="9150485" cy="4154984"/>
          </a:xfrm>
          <a:prstGeom prst="rect">
            <a:avLst/>
          </a:prstGeom>
          <a:noFill/>
        </p:spPr>
        <p:txBody>
          <a:bodyPr wrap="square">
            <a:spAutoFit/>
          </a:bodyPr>
          <a:lstStyle/>
          <a:p>
            <a:pPr>
              <a:buFont typeface="Arial" panose="020B0604020202020204" pitchFamily="34" charset="0"/>
              <a:buChar char="•"/>
            </a:pPr>
            <a:r>
              <a:rPr lang="sv-SE" sz="2400" b="1" dirty="0"/>
              <a:t>2,4 GHz-bandet</a:t>
            </a:r>
            <a:r>
              <a:rPr lang="sv-SE" sz="2400" dirty="0"/>
              <a:t>: Räckvidd på ca </a:t>
            </a:r>
            <a:r>
              <a:rPr lang="sv-SE" sz="2400" b="1" dirty="0"/>
              <a:t>100–150 meter</a:t>
            </a:r>
            <a:r>
              <a:rPr lang="sv-SE" sz="2400" dirty="0"/>
              <a:t> inomhus, men kan påverkas av interferens.</a:t>
            </a:r>
          </a:p>
          <a:p>
            <a:pPr>
              <a:buFont typeface="Arial" panose="020B0604020202020204" pitchFamily="34" charset="0"/>
              <a:buChar char="•"/>
            </a:pPr>
            <a:endParaRPr lang="sv-SE" sz="2400" dirty="0"/>
          </a:p>
          <a:p>
            <a:pPr>
              <a:buFont typeface="Arial" panose="020B0604020202020204" pitchFamily="34" charset="0"/>
              <a:buChar char="•"/>
            </a:pPr>
            <a:r>
              <a:rPr lang="sv-SE" sz="2400" b="1" dirty="0"/>
              <a:t>5 GHz-bandet</a:t>
            </a:r>
            <a:r>
              <a:rPr lang="sv-SE" sz="2400" dirty="0"/>
              <a:t>: Kortare räckvidd (ca </a:t>
            </a:r>
            <a:r>
              <a:rPr lang="sv-SE" sz="2400" b="1" dirty="0"/>
              <a:t>30–50 meter</a:t>
            </a:r>
            <a:r>
              <a:rPr lang="sv-SE" sz="2400" dirty="0"/>
              <a:t> inomhus), men snabbare och mer pålitligt i avsaknad av hinder.</a:t>
            </a:r>
          </a:p>
          <a:p>
            <a:pPr>
              <a:buFont typeface="Arial" panose="020B0604020202020204" pitchFamily="34" charset="0"/>
              <a:buChar char="•"/>
            </a:pPr>
            <a:endParaRPr lang="sv-SE" sz="2400" dirty="0"/>
          </a:p>
          <a:p>
            <a:pPr>
              <a:buFont typeface="Arial" panose="020B0604020202020204" pitchFamily="34" charset="0"/>
              <a:buChar char="•"/>
            </a:pPr>
            <a:r>
              <a:rPr lang="sv-SE" sz="2400" b="1" dirty="0"/>
              <a:t>Wi-Fi 6 (802.11ax)</a:t>
            </a:r>
            <a:r>
              <a:rPr lang="sv-SE" sz="2400" dirty="0"/>
              <a:t>: Förbättrad räckvidd och hastighet, särskilt i miljöer med många enheter.</a:t>
            </a:r>
          </a:p>
          <a:p>
            <a:r>
              <a:rPr lang="sv-SE" sz="2400" dirty="0"/>
              <a:t>I allmänhet beror räckvidden på många faktorer, men med rätt router och placering kan du få en stark signal och bra täckning för de flesta hushåll och kontor.</a:t>
            </a:r>
          </a:p>
        </p:txBody>
      </p:sp>
      <p:sp>
        <p:nvSpPr>
          <p:cNvPr id="7" name="Rektangel 6">
            <a:extLst>
              <a:ext uri="{FF2B5EF4-FFF2-40B4-BE49-F238E27FC236}">
                <a16:creationId xmlns:a16="http://schemas.microsoft.com/office/drawing/2014/main" id="{48FC883A-4DA5-7C00-0DAE-3AE3EBF4E84C}"/>
              </a:ext>
            </a:extLst>
          </p:cNvPr>
          <p:cNvSpPr/>
          <p:nvPr/>
        </p:nvSpPr>
        <p:spPr>
          <a:xfrm>
            <a:off x="1186773" y="463474"/>
            <a:ext cx="4389600" cy="769441"/>
          </a:xfrm>
          <a:prstGeom prst="rect">
            <a:avLst/>
          </a:prstGeom>
        </p:spPr>
        <p:txBody>
          <a:bodyPr wrap="square">
            <a:spAutoFit/>
          </a:bodyPr>
          <a:lstStyle/>
          <a:p>
            <a:pPr>
              <a:spcAft>
                <a:spcPts val="1200"/>
              </a:spcAft>
            </a:pPr>
            <a:r>
              <a:rPr lang="sv-SE" sz="4400" dirty="0" err="1"/>
              <a:t>WiFi</a:t>
            </a:r>
            <a:endParaRPr lang="sv-SE" sz="4400" dirty="0"/>
          </a:p>
        </p:txBody>
      </p:sp>
    </p:spTree>
    <p:extLst>
      <p:ext uri="{BB962C8B-B14F-4D97-AF65-F5344CB8AC3E}">
        <p14:creationId xmlns:p14="http://schemas.microsoft.com/office/powerpoint/2010/main" val="36153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FC30E26E-8D7D-9D32-271F-F421A0A752AF}"/>
              </a:ext>
            </a:extLst>
          </p:cNvPr>
          <p:cNvSpPr>
            <a:spLocks noGrp="1"/>
          </p:cNvSpPr>
          <p:nvPr>
            <p:ph type="ftr" sz="quarter" idx="11"/>
          </p:nvPr>
        </p:nvSpPr>
        <p:spPr/>
        <p:txBody>
          <a:bodyPr/>
          <a:lstStyle/>
          <a:p>
            <a:r>
              <a:rPr lang="da-DK"/>
              <a:t>SeniorNet Lidingö, 25 november 2024</a:t>
            </a:r>
            <a:endParaRPr lang="sv-SE"/>
          </a:p>
        </p:txBody>
      </p:sp>
      <p:sp>
        <p:nvSpPr>
          <p:cNvPr id="5" name="Platshållare för bildnummer 4">
            <a:extLst>
              <a:ext uri="{FF2B5EF4-FFF2-40B4-BE49-F238E27FC236}">
                <a16:creationId xmlns:a16="http://schemas.microsoft.com/office/drawing/2014/main" id="{9F92372B-8041-B822-DF69-2EAAA796249B}"/>
              </a:ext>
            </a:extLst>
          </p:cNvPr>
          <p:cNvSpPr>
            <a:spLocks noGrp="1"/>
          </p:cNvSpPr>
          <p:nvPr>
            <p:ph type="sldNum" sz="quarter" idx="12"/>
          </p:nvPr>
        </p:nvSpPr>
        <p:spPr/>
        <p:txBody>
          <a:bodyPr/>
          <a:lstStyle/>
          <a:p>
            <a:fld id="{266F790A-1D57-4C85-8434-492EF918F83B}" type="slidenum">
              <a:rPr lang="sv-SE" smtClean="0"/>
              <a:t>9</a:t>
            </a:fld>
            <a:endParaRPr lang="sv-SE"/>
          </a:p>
        </p:txBody>
      </p:sp>
      <p:sp>
        <p:nvSpPr>
          <p:cNvPr id="7" name="Rectangle 1">
            <a:extLst>
              <a:ext uri="{FF2B5EF4-FFF2-40B4-BE49-F238E27FC236}">
                <a16:creationId xmlns:a16="http://schemas.microsoft.com/office/drawing/2014/main" id="{C6C75138-7576-0C29-0712-1910D8A13EDE}"/>
              </a:ext>
            </a:extLst>
          </p:cNvPr>
          <p:cNvSpPr>
            <a:spLocks noChangeArrowheads="1"/>
          </p:cNvSpPr>
          <p:nvPr/>
        </p:nvSpPr>
        <p:spPr bwMode="auto">
          <a:xfrm rot="10800000" flipV="1">
            <a:off x="577097" y="694330"/>
            <a:ext cx="38124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sv-SE" altLang="sv-SE" sz="2400" b="1" i="0" u="none" strike="noStrike" cap="none" normalizeH="0" baseline="0" dirty="0">
                <a:ln>
                  <a:noFill/>
                </a:ln>
                <a:solidFill>
                  <a:schemeClr val="tx1"/>
                </a:solidFill>
                <a:effectLst/>
                <a:latin typeface="Arial" panose="020B0604020202020204" pitchFamily="34" charset="0"/>
              </a:rPr>
              <a:t> Icke-trådlöst (kabelanslutet)</a:t>
            </a:r>
            <a:r>
              <a:rPr kumimoji="0" lang="sv-SE" altLang="sv-SE"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sv-SE" altLang="sv-SE" sz="2400" b="0" i="0" u="none" strike="noStrike" cap="none" normalizeH="0" baseline="0" dirty="0">
                <a:ln>
                  <a:noFill/>
                </a:ln>
                <a:solidFill>
                  <a:schemeClr val="tx1"/>
                </a:solidFill>
                <a:effectLst/>
                <a:latin typeface="Arial" panose="020B0604020202020204" pitchFamily="34" charset="0"/>
              </a:rPr>
              <a:t>Mer pålitlig och snabbare hastighet, men begränsad till de fysiska kablarnas räckvidd och kräver installation av kablar. </a:t>
            </a:r>
          </a:p>
        </p:txBody>
      </p:sp>
      <p:pic>
        <p:nvPicPr>
          <p:cNvPr id="9" name="Bildobjekt 8">
            <a:extLst>
              <a:ext uri="{FF2B5EF4-FFF2-40B4-BE49-F238E27FC236}">
                <a16:creationId xmlns:a16="http://schemas.microsoft.com/office/drawing/2014/main" id="{20E4E327-3946-4A1B-D53E-25C81D29B683}"/>
              </a:ext>
            </a:extLst>
          </p:cNvPr>
          <p:cNvPicPr>
            <a:picLocks noChangeAspect="1"/>
          </p:cNvPicPr>
          <p:nvPr/>
        </p:nvPicPr>
        <p:blipFill>
          <a:blip r:embed="rId2"/>
          <a:stretch>
            <a:fillRect/>
          </a:stretch>
        </p:blipFill>
        <p:spPr>
          <a:xfrm>
            <a:off x="4981381" y="2000553"/>
            <a:ext cx="5222793" cy="4857447"/>
          </a:xfrm>
          <a:prstGeom prst="rect">
            <a:avLst/>
          </a:prstGeom>
        </p:spPr>
      </p:pic>
      <p:sp>
        <p:nvSpPr>
          <p:cNvPr id="6" name="Tankebubbla: moln 5">
            <a:extLst>
              <a:ext uri="{FF2B5EF4-FFF2-40B4-BE49-F238E27FC236}">
                <a16:creationId xmlns:a16="http://schemas.microsoft.com/office/drawing/2014/main" id="{7FDA7541-8C96-9963-BFD0-C4220DEA24FE}"/>
              </a:ext>
            </a:extLst>
          </p:cNvPr>
          <p:cNvSpPr/>
          <p:nvPr/>
        </p:nvSpPr>
        <p:spPr>
          <a:xfrm>
            <a:off x="7219122" y="23357"/>
            <a:ext cx="1868556" cy="1977196"/>
          </a:xfrm>
          <a:prstGeom prst="cloud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400" i="1" dirty="0">
              <a:solidFill>
                <a:schemeClr val="tx1"/>
              </a:solidFill>
            </a:endParaRPr>
          </a:p>
          <a:p>
            <a:pPr algn="ctr"/>
            <a:r>
              <a:rPr lang="sv-SE" sz="2400" i="1" dirty="0">
                <a:solidFill>
                  <a:schemeClr val="tx1"/>
                </a:solidFill>
              </a:rPr>
              <a:t>Känns tryggt med kabel</a:t>
            </a:r>
          </a:p>
          <a:p>
            <a:pPr algn="ctr"/>
            <a:endParaRPr lang="sv-SE" dirty="0"/>
          </a:p>
        </p:txBody>
      </p:sp>
    </p:spTree>
    <p:extLst>
      <p:ext uri="{BB962C8B-B14F-4D97-AF65-F5344CB8AC3E}">
        <p14:creationId xmlns:p14="http://schemas.microsoft.com/office/powerpoint/2010/main" val="4287852230"/>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2362</Words>
  <Application>Microsoft Office PowerPoint</Application>
  <PresentationFormat>Bredbild</PresentationFormat>
  <Paragraphs>278</Paragraphs>
  <Slides>37</Slides>
  <Notes>4</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37</vt:i4>
      </vt:variant>
    </vt:vector>
  </HeadingPairs>
  <TitlesOfParts>
    <vt:vector size="47" baseType="lpstr">
      <vt:lpstr>Arial</vt:lpstr>
      <vt:lpstr>ArialMT</vt:lpstr>
      <vt:lpstr>Calibri</vt:lpstr>
      <vt:lpstr>Calibri Light</vt:lpstr>
      <vt:lpstr>Gill Sans MT</vt:lpstr>
      <vt:lpstr>Harlow Solid Italic</vt:lpstr>
      <vt:lpstr>Helvetica Neue</vt:lpstr>
      <vt:lpstr>Wingdings</vt:lpstr>
      <vt:lpstr>Wingdings-Regular</vt:lpstr>
      <vt:lpstr>1_Office-tema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Startknappen – Hantera appar win 11</vt:lpstr>
      <vt:lpstr>PowerPoint-presentation</vt:lpstr>
      <vt:lpstr>PowerPoint-presentation</vt:lpstr>
      <vt:lpstr>PowerPoint-presentation</vt:lpstr>
      <vt:lpstr>Att använda kartor för navigation</vt:lpstr>
      <vt:lpstr>Spara pengar i hemmet!</vt:lpstr>
      <vt:lpstr>Säkerhetstips 1 </vt:lpstr>
      <vt:lpstr>Säkerhetstips 2 </vt:lpstr>
      <vt:lpstr>Säkerhetstips 3 </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 Ekberg</dc:creator>
  <cp:lastModifiedBy>Stefan Ternvald</cp:lastModifiedBy>
  <cp:revision>1</cp:revision>
  <dcterms:created xsi:type="dcterms:W3CDTF">2024-11-15T12:20:58Z</dcterms:created>
  <dcterms:modified xsi:type="dcterms:W3CDTF">2024-11-20T14:39:04Z</dcterms:modified>
</cp:coreProperties>
</file>